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7.xml" ContentType="application/vnd.openxmlformats-officedocument.theme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theme/theme8.xml" ContentType="application/vnd.openxmlformats-officedocument.theme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theme/theme9.xml" ContentType="application/vnd.openxmlformats-officedocument.theme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theme/theme10.xml" ContentType="application/vnd.openxmlformats-officedocument.theme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theme/theme11.xml" ContentType="application/vnd.openxmlformats-officedocument.theme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theme/theme1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13.xml" ContentType="application/vnd.openxmlformats-officedocument.theme+xml"/>
  <Override PartName="/ppt/theme/theme1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5" r:id="rId1"/>
    <p:sldMasterId id="2147483656" r:id="rId2"/>
    <p:sldMasterId id="2147483661" r:id="rId3"/>
    <p:sldMasterId id="2147483657" r:id="rId4"/>
    <p:sldMasterId id="2147483658" r:id="rId5"/>
    <p:sldMasterId id="2147483664" r:id="rId6"/>
    <p:sldMasterId id="2147483660" r:id="rId7"/>
    <p:sldMasterId id="2147483662" r:id="rId8"/>
    <p:sldMasterId id="2147483663" r:id="rId9"/>
    <p:sldMasterId id="2147483659" r:id="rId10"/>
    <p:sldMasterId id="2147483666" r:id="rId11"/>
    <p:sldMasterId id="2147483788" r:id="rId12"/>
  </p:sldMasterIdLst>
  <p:notesMasterIdLst>
    <p:notesMasterId r:id="rId117"/>
  </p:notesMasterIdLst>
  <p:handoutMasterIdLst>
    <p:handoutMasterId r:id="rId118"/>
  </p:handoutMasterIdLst>
  <p:sldIdLst>
    <p:sldId id="422" r:id="rId13"/>
    <p:sldId id="347" r:id="rId14"/>
    <p:sldId id="348" r:id="rId15"/>
    <p:sldId id="349" r:id="rId16"/>
    <p:sldId id="316" r:id="rId17"/>
    <p:sldId id="317" r:id="rId18"/>
    <p:sldId id="318" r:id="rId19"/>
    <p:sldId id="351" r:id="rId20"/>
    <p:sldId id="350" r:id="rId21"/>
    <p:sldId id="353" r:id="rId22"/>
    <p:sldId id="354" r:id="rId23"/>
    <p:sldId id="352" r:id="rId24"/>
    <p:sldId id="355" r:id="rId25"/>
    <p:sldId id="319" r:id="rId26"/>
    <p:sldId id="356" r:id="rId27"/>
    <p:sldId id="321" r:id="rId28"/>
    <p:sldId id="323" r:id="rId29"/>
    <p:sldId id="357" r:id="rId30"/>
    <p:sldId id="324" r:id="rId31"/>
    <p:sldId id="358" r:id="rId32"/>
    <p:sldId id="359" r:id="rId33"/>
    <p:sldId id="360" r:id="rId34"/>
    <p:sldId id="361" r:id="rId35"/>
    <p:sldId id="325" r:id="rId36"/>
    <p:sldId id="362" r:id="rId37"/>
    <p:sldId id="363" r:id="rId38"/>
    <p:sldId id="326" r:id="rId39"/>
    <p:sldId id="365" r:id="rId40"/>
    <p:sldId id="364" r:id="rId41"/>
    <p:sldId id="366" r:id="rId42"/>
    <p:sldId id="367" r:id="rId43"/>
    <p:sldId id="368" r:id="rId44"/>
    <p:sldId id="328" r:id="rId45"/>
    <p:sldId id="369" r:id="rId46"/>
    <p:sldId id="371" r:id="rId47"/>
    <p:sldId id="372" r:id="rId48"/>
    <p:sldId id="370" r:id="rId49"/>
    <p:sldId id="373" r:id="rId50"/>
    <p:sldId id="374" r:id="rId51"/>
    <p:sldId id="329" r:id="rId52"/>
    <p:sldId id="330" r:id="rId53"/>
    <p:sldId id="375" r:id="rId54"/>
    <p:sldId id="376" r:id="rId55"/>
    <p:sldId id="377" r:id="rId56"/>
    <p:sldId id="378" r:id="rId57"/>
    <p:sldId id="331" r:id="rId58"/>
    <p:sldId id="379" r:id="rId59"/>
    <p:sldId id="380" r:id="rId60"/>
    <p:sldId id="332" r:id="rId61"/>
    <p:sldId id="381" r:id="rId62"/>
    <p:sldId id="382" r:id="rId63"/>
    <p:sldId id="383" r:id="rId64"/>
    <p:sldId id="333" r:id="rId65"/>
    <p:sldId id="384" r:id="rId66"/>
    <p:sldId id="385" r:id="rId67"/>
    <p:sldId id="334" r:id="rId68"/>
    <p:sldId id="386" r:id="rId69"/>
    <p:sldId id="387" r:id="rId70"/>
    <p:sldId id="388" r:id="rId71"/>
    <p:sldId id="389" r:id="rId72"/>
    <p:sldId id="423" r:id="rId73"/>
    <p:sldId id="335" r:id="rId74"/>
    <p:sldId id="390" r:id="rId75"/>
    <p:sldId id="391" r:id="rId76"/>
    <p:sldId id="392" r:id="rId77"/>
    <p:sldId id="393" r:id="rId78"/>
    <p:sldId id="336" r:id="rId79"/>
    <p:sldId id="337" r:id="rId80"/>
    <p:sldId id="338" r:id="rId81"/>
    <p:sldId id="394" r:id="rId82"/>
    <p:sldId id="395" r:id="rId83"/>
    <p:sldId id="396" r:id="rId84"/>
    <p:sldId id="397" r:id="rId85"/>
    <p:sldId id="339" r:id="rId86"/>
    <p:sldId id="398" r:id="rId87"/>
    <p:sldId id="399" r:id="rId88"/>
    <p:sldId id="400" r:id="rId89"/>
    <p:sldId id="340" r:id="rId90"/>
    <p:sldId id="401" r:id="rId91"/>
    <p:sldId id="341" r:id="rId92"/>
    <p:sldId id="402" r:id="rId93"/>
    <p:sldId id="403" r:id="rId94"/>
    <p:sldId id="404" r:id="rId95"/>
    <p:sldId id="405" r:id="rId96"/>
    <p:sldId id="406" r:id="rId97"/>
    <p:sldId id="407" r:id="rId98"/>
    <p:sldId id="408" r:id="rId99"/>
    <p:sldId id="409" r:id="rId100"/>
    <p:sldId id="410" r:id="rId101"/>
    <p:sldId id="342" r:id="rId102"/>
    <p:sldId id="343" r:id="rId103"/>
    <p:sldId id="411" r:id="rId104"/>
    <p:sldId id="412" r:id="rId105"/>
    <p:sldId id="345" r:id="rId106"/>
    <p:sldId id="413" r:id="rId107"/>
    <p:sldId id="414" r:id="rId108"/>
    <p:sldId id="415" r:id="rId109"/>
    <p:sldId id="416" r:id="rId110"/>
    <p:sldId id="417" r:id="rId111"/>
    <p:sldId id="346" r:id="rId112"/>
    <p:sldId id="418" r:id="rId113"/>
    <p:sldId id="419" r:id="rId114"/>
    <p:sldId id="420" r:id="rId115"/>
    <p:sldId id="421" r:id="rId116"/>
  </p:sldIdLst>
  <p:sldSz cx="9144000" cy="6858000" type="screen4x3"/>
  <p:notesSz cx="7010400" cy="9296400"/>
  <p:defaultTextStyle>
    <a:defPPr>
      <a:defRPr lang="en-US"/>
    </a:defPPr>
    <a:lvl1pPr algn="l" rtl="0" fontAlgn="base">
      <a:spcBef>
        <a:spcPct val="0"/>
      </a:spcBef>
      <a:spcAft>
        <a:spcPct val="25000"/>
      </a:spcAft>
      <a:buClr>
        <a:schemeClr val="tx1"/>
      </a:buClr>
      <a:defRPr sz="1600" kern="1200">
        <a:solidFill>
          <a:srgbClr val="275AFF"/>
        </a:solidFill>
        <a:latin typeface="Arial" panose="020B0604020202020204" pitchFamily="34" charset="0"/>
        <a:ea typeface="+mn-ea"/>
        <a:cs typeface="Times New Roman" panose="02020603050405020304" pitchFamily="18" charset="0"/>
      </a:defRPr>
    </a:lvl1pPr>
    <a:lvl2pPr marL="457200" algn="l" rtl="0" fontAlgn="base">
      <a:spcBef>
        <a:spcPct val="0"/>
      </a:spcBef>
      <a:spcAft>
        <a:spcPct val="25000"/>
      </a:spcAft>
      <a:buClr>
        <a:schemeClr val="tx1"/>
      </a:buClr>
      <a:defRPr sz="1600" kern="1200">
        <a:solidFill>
          <a:srgbClr val="275AFF"/>
        </a:solidFill>
        <a:latin typeface="Arial" panose="020B0604020202020204" pitchFamily="34" charset="0"/>
        <a:ea typeface="+mn-ea"/>
        <a:cs typeface="Times New Roman" panose="02020603050405020304" pitchFamily="18" charset="0"/>
      </a:defRPr>
    </a:lvl2pPr>
    <a:lvl3pPr marL="914400" algn="l" rtl="0" fontAlgn="base">
      <a:spcBef>
        <a:spcPct val="0"/>
      </a:spcBef>
      <a:spcAft>
        <a:spcPct val="25000"/>
      </a:spcAft>
      <a:buClr>
        <a:schemeClr val="tx1"/>
      </a:buClr>
      <a:defRPr sz="1600" kern="1200">
        <a:solidFill>
          <a:srgbClr val="275AFF"/>
        </a:solidFill>
        <a:latin typeface="Arial" panose="020B0604020202020204" pitchFamily="34" charset="0"/>
        <a:ea typeface="+mn-ea"/>
        <a:cs typeface="Times New Roman" panose="02020603050405020304" pitchFamily="18" charset="0"/>
      </a:defRPr>
    </a:lvl3pPr>
    <a:lvl4pPr marL="1371600" algn="l" rtl="0" fontAlgn="base">
      <a:spcBef>
        <a:spcPct val="0"/>
      </a:spcBef>
      <a:spcAft>
        <a:spcPct val="25000"/>
      </a:spcAft>
      <a:buClr>
        <a:schemeClr val="tx1"/>
      </a:buClr>
      <a:defRPr sz="1600" kern="1200">
        <a:solidFill>
          <a:srgbClr val="275AFF"/>
        </a:solidFill>
        <a:latin typeface="Arial" panose="020B0604020202020204" pitchFamily="34" charset="0"/>
        <a:ea typeface="+mn-ea"/>
        <a:cs typeface="Times New Roman" panose="02020603050405020304" pitchFamily="18" charset="0"/>
      </a:defRPr>
    </a:lvl4pPr>
    <a:lvl5pPr marL="1828800" algn="l" rtl="0" fontAlgn="base">
      <a:spcBef>
        <a:spcPct val="0"/>
      </a:spcBef>
      <a:spcAft>
        <a:spcPct val="25000"/>
      </a:spcAft>
      <a:buClr>
        <a:schemeClr val="tx1"/>
      </a:buClr>
      <a:defRPr sz="1600" kern="1200">
        <a:solidFill>
          <a:srgbClr val="275AFF"/>
        </a:solidFill>
        <a:latin typeface="Arial" panose="020B0604020202020204" pitchFamily="34" charset="0"/>
        <a:ea typeface="+mn-ea"/>
        <a:cs typeface="Times New Roman" panose="02020603050405020304" pitchFamily="18" charset="0"/>
      </a:defRPr>
    </a:lvl5pPr>
    <a:lvl6pPr marL="2286000" algn="l" defTabSz="914400" rtl="0" eaLnBrk="1" latinLnBrk="1" hangingPunct="1">
      <a:defRPr sz="1600" kern="1200">
        <a:solidFill>
          <a:srgbClr val="275AFF"/>
        </a:solidFill>
        <a:latin typeface="Arial" panose="020B0604020202020204" pitchFamily="34" charset="0"/>
        <a:ea typeface="+mn-ea"/>
        <a:cs typeface="Times New Roman" panose="02020603050405020304" pitchFamily="18" charset="0"/>
      </a:defRPr>
    </a:lvl6pPr>
    <a:lvl7pPr marL="2743200" algn="l" defTabSz="914400" rtl="0" eaLnBrk="1" latinLnBrk="1" hangingPunct="1">
      <a:defRPr sz="1600" kern="1200">
        <a:solidFill>
          <a:srgbClr val="275AFF"/>
        </a:solidFill>
        <a:latin typeface="Arial" panose="020B0604020202020204" pitchFamily="34" charset="0"/>
        <a:ea typeface="+mn-ea"/>
        <a:cs typeface="Times New Roman" panose="02020603050405020304" pitchFamily="18" charset="0"/>
      </a:defRPr>
    </a:lvl7pPr>
    <a:lvl8pPr marL="3200400" algn="l" defTabSz="914400" rtl="0" eaLnBrk="1" latinLnBrk="1" hangingPunct="1">
      <a:defRPr sz="1600" kern="1200">
        <a:solidFill>
          <a:srgbClr val="275AFF"/>
        </a:solidFill>
        <a:latin typeface="Arial" panose="020B0604020202020204" pitchFamily="34" charset="0"/>
        <a:ea typeface="+mn-ea"/>
        <a:cs typeface="Times New Roman" panose="02020603050405020304" pitchFamily="18" charset="0"/>
      </a:defRPr>
    </a:lvl8pPr>
    <a:lvl9pPr marL="3657600" algn="l" defTabSz="914400" rtl="0" eaLnBrk="1" latinLnBrk="1" hangingPunct="1">
      <a:defRPr sz="1600" kern="1200">
        <a:solidFill>
          <a:srgbClr val="275AFF"/>
        </a:solidFill>
        <a:latin typeface="Arial" panose="020B0604020202020204" pitchFamily="34" charset="0"/>
        <a:ea typeface="+mn-ea"/>
        <a:cs typeface="Times New Roman" panose="02020603050405020304" pitchFamily="18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172B3"/>
    <a:srgbClr val="FDC382"/>
    <a:srgbClr val="D8A57E"/>
    <a:srgbClr val="F9F9F7"/>
    <a:srgbClr val="A0CED6"/>
    <a:srgbClr val="F0F5F7"/>
    <a:srgbClr val="4F87C6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281" autoAdjust="0"/>
    <p:restoredTop sz="94622" autoAdjust="0"/>
  </p:normalViewPr>
  <p:slideViewPr>
    <p:cSldViewPr>
      <p:cViewPr varScale="1">
        <p:scale>
          <a:sx n="108" d="100"/>
          <a:sy n="108" d="100"/>
        </p:scale>
        <p:origin x="1326" y="102"/>
      </p:cViewPr>
      <p:guideLst>
        <p:guide orient="horz" pos="2160"/>
        <p:guide pos="2880"/>
      </p:guideLst>
    </p:cSldViewPr>
  </p:slideViewPr>
  <p:outlineViewPr>
    <p:cViewPr>
      <p:scale>
        <a:sx n="30" d="100"/>
        <a:sy n="30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4.xml"/><Relationship Id="rId117" Type="http://schemas.openxmlformats.org/officeDocument/2006/relationships/notesMaster" Target="notesMasters/notesMaster1.xml"/><Relationship Id="rId21" Type="http://schemas.openxmlformats.org/officeDocument/2006/relationships/slide" Target="slides/slide9.xml"/><Relationship Id="rId42" Type="http://schemas.openxmlformats.org/officeDocument/2006/relationships/slide" Target="slides/slide30.xml"/><Relationship Id="rId47" Type="http://schemas.openxmlformats.org/officeDocument/2006/relationships/slide" Target="slides/slide35.xml"/><Relationship Id="rId63" Type="http://schemas.openxmlformats.org/officeDocument/2006/relationships/slide" Target="slides/slide51.xml"/><Relationship Id="rId68" Type="http://schemas.openxmlformats.org/officeDocument/2006/relationships/slide" Target="slides/slide56.xml"/><Relationship Id="rId84" Type="http://schemas.openxmlformats.org/officeDocument/2006/relationships/slide" Target="slides/slide72.xml"/><Relationship Id="rId89" Type="http://schemas.openxmlformats.org/officeDocument/2006/relationships/slide" Target="slides/slide77.xml"/><Relationship Id="rId112" Type="http://schemas.openxmlformats.org/officeDocument/2006/relationships/slide" Target="slides/slide100.xml"/><Relationship Id="rId16" Type="http://schemas.openxmlformats.org/officeDocument/2006/relationships/slide" Target="slides/slide4.xml"/><Relationship Id="rId107" Type="http://schemas.openxmlformats.org/officeDocument/2006/relationships/slide" Target="slides/slide95.xml"/><Relationship Id="rId11" Type="http://schemas.openxmlformats.org/officeDocument/2006/relationships/slideMaster" Target="slideMasters/slideMaster11.xml"/><Relationship Id="rId32" Type="http://schemas.openxmlformats.org/officeDocument/2006/relationships/slide" Target="slides/slide20.xml"/><Relationship Id="rId37" Type="http://schemas.openxmlformats.org/officeDocument/2006/relationships/slide" Target="slides/slide25.xml"/><Relationship Id="rId53" Type="http://schemas.openxmlformats.org/officeDocument/2006/relationships/slide" Target="slides/slide41.xml"/><Relationship Id="rId58" Type="http://schemas.openxmlformats.org/officeDocument/2006/relationships/slide" Target="slides/slide46.xml"/><Relationship Id="rId74" Type="http://schemas.openxmlformats.org/officeDocument/2006/relationships/slide" Target="slides/slide62.xml"/><Relationship Id="rId79" Type="http://schemas.openxmlformats.org/officeDocument/2006/relationships/slide" Target="slides/slide67.xml"/><Relationship Id="rId102" Type="http://schemas.openxmlformats.org/officeDocument/2006/relationships/slide" Target="slides/slide90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78.xml"/><Relationship Id="rId95" Type="http://schemas.openxmlformats.org/officeDocument/2006/relationships/slide" Target="slides/slide83.xml"/><Relationship Id="rId22" Type="http://schemas.openxmlformats.org/officeDocument/2006/relationships/slide" Target="slides/slide10.xml"/><Relationship Id="rId27" Type="http://schemas.openxmlformats.org/officeDocument/2006/relationships/slide" Target="slides/slide15.xml"/><Relationship Id="rId43" Type="http://schemas.openxmlformats.org/officeDocument/2006/relationships/slide" Target="slides/slide31.xml"/><Relationship Id="rId48" Type="http://schemas.openxmlformats.org/officeDocument/2006/relationships/slide" Target="slides/slide36.xml"/><Relationship Id="rId64" Type="http://schemas.openxmlformats.org/officeDocument/2006/relationships/slide" Target="slides/slide52.xml"/><Relationship Id="rId69" Type="http://schemas.openxmlformats.org/officeDocument/2006/relationships/slide" Target="slides/slide57.xml"/><Relationship Id="rId113" Type="http://schemas.openxmlformats.org/officeDocument/2006/relationships/slide" Target="slides/slide101.xml"/><Relationship Id="rId118" Type="http://schemas.openxmlformats.org/officeDocument/2006/relationships/handoutMaster" Target="handoutMasters/handoutMaster1.xml"/><Relationship Id="rId80" Type="http://schemas.openxmlformats.org/officeDocument/2006/relationships/slide" Target="slides/slide68.xml"/><Relationship Id="rId85" Type="http://schemas.openxmlformats.org/officeDocument/2006/relationships/slide" Target="slides/slide73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5.xml"/><Relationship Id="rId33" Type="http://schemas.openxmlformats.org/officeDocument/2006/relationships/slide" Target="slides/slide21.xml"/><Relationship Id="rId38" Type="http://schemas.openxmlformats.org/officeDocument/2006/relationships/slide" Target="slides/slide26.xml"/><Relationship Id="rId59" Type="http://schemas.openxmlformats.org/officeDocument/2006/relationships/slide" Target="slides/slide47.xml"/><Relationship Id="rId103" Type="http://schemas.openxmlformats.org/officeDocument/2006/relationships/slide" Target="slides/slide91.xml"/><Relationship Id="rId108" Type="http://schemas.openxmlformats.org/officeDocument/2006/relationships/slide" Target="slides/slide96.xml"/><Relationship Id="rId54" Type="http://schemas.openxmlformats.org/officeDocument/2006/relationships/slide" Target="slides/slide42.xml"/><Relationship Id="rId70" Type="http://schemas.openxmlformats.org/officeDocument/2006/relationships/slide" Target="slides/slide58.xml"/><Relationship Id="rId75" Type="http://schemas.openxmlformats.org/officeDocument/2006/relationships/slide" Target="slides/slide63.xml"/><Relationship Id="rId91" Type="http://schemas.openxmlformats.org/officeDocument/2006/relationships/slide" Target="slides/slide79.xml"/><Relationship Id="rId96" Type="http://schemas.openxmlformats.org/officeDocument/2006/relationships/slide" Target="slides/slide84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23" Type="http://schemas.openxmlformats.org/officeDocument/2006/relationships/slide" Target="slides/slide11.xml"/><Relationship Id="rId28" Type="http://schemas.openxmlformats.org/officeDocument/2006/relationships/slide" Target="slides/slide16.xml"/><Relationship Id="rId49" Type="http://schemas.openxmlformats.org/officeDocument/2006/relationships/slide" Target="slides/slide37.xml"/><Relationship Id="rId114" Type="http://schemas.openxmlformats.org/officeDocument/2006/relationships/slide" Target="slides/slide102.xml"/><Relationship Id="rId119" Type="http://schemas.openxmlformats.org/officeDocument/2006/relationships/presProps" Target="presProps.xml"/><Relationship Id="rId44" Type="http://schemas.openxmlformats.org/officeDocument/2006/relationships/slide" Target="slides/slide32.xml"/><Relationship Id="rId60" Type="http://schemas.openxmlformats.org/officeDocument/2006/relationships/slide" Target="slides/slide48.xml"/><Relationship Id="rId65" Type="http://schemas.openxmlformats.org/officeDocument/2006/relationships/slide" Target="slides/slide53.xml"/><Relationship Id="rId81" Type="http://schemas.openxmlformats.org/officeDocument/2006/relationships/slide" Target="slides/slide69.xml"/><Relationship Id="rId86" Type="http://schemas.openxmlformats.org/officeDocument/2006/relationships/slide" Target="slides/slide74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3" Type="http://schemas.openxmlformats.org/officeDocument/2006/relationships/slide" Target="slides/slide1.xml"/><Relationship Id="rId18" Type="http://schemas.openxmlformats.org/officeDocument/2006/relationships/slide" Target="slides/slide6.xml"/><Relationship Id="rId39" Type="http://schemas.openxmlformats.org/officeDocument/2006/relationships/slide" Target="slides/slide27.xml"/><Relationship Id="rId109" Type="http://schemas.openxmlformats.org/officeDocument/2006/relationships/slide" Target="slides/slide97.xml"/><Relationship Id="rId34" Type="http://schemas.openxmlformats.org/officeDocument/2006/relationships/slide" Target="slides/slide22.xml"/><Relationship Id="rId50" Type="http://schemas.openxmlformats.org/officeDocument/2006/relationships/slide" Target="slides/slide38.xml"/><Relationship Id="rId55" Type="http://schemas.openxmlformats.org/officeDocument/2006/relationships/slide" Target="slides/slide43.xml"/><Relationship Id="rId76" Type="http://schemas.openxmlformats.org/officeDocument/2006/relationships/slide" Target="slides/slide64.xml"/><Relationship Id="rId97" Type="http://schemas.openxmlformats.org/officeDocument/2006/relationships/slide" Target="slides/slide85.xml"/><Relationship Id="rId104" Type="http://schemas.openxmlformats.org/officeDocument/2006/relationships/slide" Target="slides/slide92.xml"/><Relationship Id="rId120" Type="http://schemas.openxmlformats.org/officeDocument/2006/relationships/viewProps" Target="viewProps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59.xml"/><Relationship Id="rId92" Type="http://schemas.openxmlformats.org/officeDocument/2006/relationships/slide" Target="slides/slide8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17.xml"/><Relationship Id="rId24" Type="http://schemas.openxmlformats.org/officeDocument/2006/relationships/slide" Target="slides/slide12.xml"/><Relationship Id="rId40" Type="http://schemas.openxmlformats.org/officeDocument/2006/relationships/slide" Target="slides/slide28.xml"/><Relationship Id="rId45" Type="http://schemas.openxmlformats.org/officeDocument/2006/relationships/slide" Target="slides/slide33.xml"/><Relationship Id="rId66" Type="http://schemas.openxmlformats.org/officeDocument/2006/relationships/slide" Target="slides/slide54.xml"/><Relationship Id="rId87" Type="http://schemas.openxmlformats.org/officeDocument/2006/relationships/slide" Target="slides/slide75.xml"/><Relationship Id="rId110" Type="http://schemas.openxmlformats.org/officeDocument/2006/relationships/slide" Target="slides/slide98.xml"/><Relationship Id="rId115" Type="http://schemas.openxmlformats.org/officeDocument/2006/relationships/slide" Target="slides/slide103.xml"/><Relationship Id="rId61" Type="http://schemas.openxmlformats.org/officeDocument/2006/relationships/slide" Target="slides/slide49.xml"/><Relationship Id="rId82" Type="http://schemas.openxmlformats.org/officeDocument/2006/relationships/slide" Target="slides/slide70.xml"/><Relationship Id="rId19" Type="http://schemas.openxmlformats.org/officeDocument/2006/relationships/slide" Target="slides/slide7.xml"/><Relationship Id="rId14" Type="http://schemas.openxmlformats.org/officeDocument/2006/relationships/slide" Target="slides/slide2.xml"/><Relationship Id="rId30" Type="http://schemas.openxmlformats.org/officeDocument/2006/relationships/slide" Target="slides/slide18.xml"/><Relationship Id="rId35" Type="http://schemas.openxmlformats.org/officeDocument/2006/relationships/slide" Target="slides/slide23.xml"/><Relationship Id="rId56" Type="http://schemas.openxmlformats.org/officeDocument/2006/relationships/slide" Target="slides/slide44.xml"/><Relationship Id="rId77" Type="http://schemas.openxmlformats.org/officeDocument/2006/relationships/slide" Target="slides/slide65.xml"/><Relationship Id="rId100" Type="http://schemas.openxmlformats.org/officeDocument/2006/relationships/slide" Target="slides/slide88.xml"/><Relationship Id="rId105" Type="http://schemas.openxmlformats.org/officeDocument/2006/relationships/slide" Target="slides/slide93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39.xml"/><Relationship Id="rId72" Type="http://schemas.openxmlformats.org/officeDocument/2006/relationships/slide" Target="slides/slide60.xml"/><Relationship Id="rId93" Type="http://schemas.openxmlformats.org/officeDocument/2006/relationships/slide" Target="slides/slide81.xml"/><Relationship Id="rId98" Type="http://schemas.openxmlformats.org/officeDocument/2006/relationships/slide" Target="slides/slide86.xml"/><Relationship Id="rId121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13.xml"/><Relationship Id="rId46" Type="http://schemas.openxmlformats.org/officeDocument/2006/relationships/slide" Target="slides/slide34.xml"/><Relationship Id="rId67" Type="http://schemas.openxmlformats.org/officeDocument/2006/relationships/slide" Target="slides/slide55.xml"/><Relationship Id="rId116" Type="http://schemas.openxmlformats.org/officeDocument/2006/relationships/slide" Target="slides/slide104.xml"/><Relationship Id="rId20" Type="http://schemas.openxmlformats.org/officeDocument/2006/relationships/slide" Target="slides/slide8.xml"/><Relationship Id="rId41" Type="http://schemas.openxmlformats.org/officeDocument/2006/relationships/slide" Target="slides/slide29.xml"/><Relationship Id="rId62" Type="http://schemas.openxmlformats.org/officeDocument/2006/relationships/slide" Target="slides/slide50.xml"/><Relationship Id="rId83" Type="http://schemas.openxmlformats.org/officeDocument/2006/relationships/slide" Target="slides/slide71.xml"/><Relationship Id="rId88" Type="http://schemas.openxmlformats.org/officeDocument/2006/relationships/slide" Target="slides/slide76.xml"/><Relationship Id="rId111" Type="http://schemas.openxmlformats.org/officeDocument/2006/relationships/slide" Target="slides/slide99.xml"/><Relationship Id="rId15" Type="http://schemas.openxmlformats.org/officeDocument/2006/relationships/slide" Target="slides/slide3.xml"/><Relationship Id="rId36" Type="http://schemas.openxmlformats.org/officeDocument/2006/relationships/slide" Target="slides/slide24.xml"/><Relationship Id="rId57" Type="http://schemas.openxmlformats.org/officeDocument/2006/relationships/slide" Target="slides/slide45.xml"/><Relationship Id="rId106" Type="http://schemas.openxmlformats.org/officeDocument/2006/relationships/slide" Target="slides/slide94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19.xml"/><Relationship Id="rId52" Type="http://schemas.openxmlformats.org/officeDocument/2006/relationships/slide" Target="slides/slide40.xml"/><Relationship Id="rId73" Type="http://schemas.openxmlformats.org/officeDocument/2006/relationships/slide" Target="slides/slide61.xml"/><Relationship Id="rId78" Type="http://schemas.openxmlformats.org/officeDocument/2006/relationships/slide" Target="slides/slide66.xml"/><Relationship Id="rId94" Type="http://schemas.openxmlformats.org/officeDocument/2006/relationships/slide" Target="slides/slide82.xml"/><Relationship Id="rId99" Type="http://schemas.openxmlformats.org/officeDocument/2006/relationships/slide" Target="slides/slide87.xml"/><Relationship Id="rId101" Type="http://schemas.openxmlformats.org/officeDocument/2006/relationships/slide" Target="slides/slide89.xml"/><Relationship Id="rId1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 defTabSz="931863">
              <a:spcAft>
                <a:spcPct val="0"/>
              </a:spcAft>
              <a:buClrTx/>
              <a:defRPr sz="1200" smtClean="0">
                <a:solidFill>
                  <a:schemeClr val="tx1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ko-KR" altLang="ko-KR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70338" y="0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 algn="r" defTabSz="931863">
              <a:spcAft>
                <a:spcPct val="0"/>
              </a:spcAft>
              <a:buClrTx/>
              <a:defRPr sz="1200" smtClean="0">
                <a:solidFill>
                  <a:schemeClr val="tx1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ko-KR" altLang="ko-KR"/>
          </a:p>
        </p:txBody>
      </p:sp>
      <p:sp>
        <p:nvSpPr>
          <p:cNvPr id="512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29675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 defTabSz="931863">
              <a:spcAft>
                <a:spcPct val="0"/>
              </a:spcAft>
              <a:buClrTx/>
              <a:defRPr sz="1200" smtClean="0">
                <a:solidFill>
                  <a:schemeClr val="tx1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ko-KR" altLang="ko-KR"/>
          </a:p>
        </p:txBody>
      </p:sp>
      <p:sp>
        <p:nvSpPr>
          <p:cNvPr id="512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70338" y="8829675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 algn="r" defTabSz="931863">
              <a:spcAft>
                <a:spcPct val="0"/>
              </a:spcAft>
              <a:buClrTx/>
              <a:defRPr sz="1200">
                <a:solidFill>
                  <a:schemeClr val="tx1"/>
                </a:solidFill>
                <a:ea typeface="굴림" panose="020B0600000101010101" pitchFamily="50" charset="-127"/>
              </a:defRPr>
            </a:lvl1pPr>
          </a:lstStyle>
          <a:p>
            <a:fld id="{BAB270A6-6C09-4CEB-A59D-0CCED3544C7C}" type="slidenum">
              <a:rPr lang="en-US" altLang="ko-KR"/>
              <a:pPr/>
              <a:t>‹#›</a:t>
            </a:fld>
            <a:endParaRPr lang="en-US" altLang="ko-K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 defTabSz="931863">
              <a:spcAft>
                <a:spcPct val="0"/>
              </a:spcAft>
              <a:buClrTx/>
              <a:defRPr sz="1200" smtClean="0">
                <a:solidFill>
                  <a:schemeClr val="tx1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ko-KR" altLang="ko-KR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70338" y="0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 algn="r" defTabSz="931863">
              <a:spcAft>
                <a:spcPct val="0"/>
              </a:spcAft>
              <a:buClrTx/>
              <a:defRPr sz="1200" smtClean="0">
                <a:solidFill>
                  <a:schemeClr val="tx1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ko-KR" altLang="ko-KR"/>
          </a:p>
        </p:txBody>
      </p:sp>
      <p:sp>
        <p:nvSpPr>
          <p:cNvPr id="12698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81100" y="696913"/>
            <a:ext cx="4648200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1675" y="4416425"/>
            <a:ext cx="5607050" cy="4183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1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29675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 defTabSz="931863">
              <a:spcAft>
                <a:spcPct val="0"/>
              </a:spcAft>
              <a:buClrTx/>
              <a:defRPr sz="1200" smtClean="0">
                <a:solidFill>
                  <a:schemeClr val="tx1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ko-KR" altLang="ko-KR"/>
          </a:p>
        </p:txBody>
      </p:sp>
      <p:sp>
        <p:nvSpPr>
          <p:cNvPr id="71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0338" y="8829675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 algn="r" defTabSz="931863">
              <a:spcAft>
                <a:spcPct val="0"/>
              </a:spcAft>
              <a:buClrTx/>
              <a:defRPr sz="1200">
                <a:solidFill>
                  <a:schemeClr val="tx1"/>
                </a:solidFill>
                <a:ea typeface="굴림" panose="020B0600000101010101" pitchFamily="50" charset="-127"/>
              </a:defRPr>
            </a:lvl1pPr>
          </a:lstStyle>
          <a:p>
            <a:fld id="{F5FEE26E-C2A9-472A-A816-DF515BC47A9B}" type="slidenum">
              <a:rPr lang="en-US" altLang="ko-KR"/>
              <a:pPr/>
              <a:t>‹#›</a:t>
            </a:fld>
            <a:endParaRPr lang="en-US" altLang="ko-K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1pPr>
            <a:lvl2pPr marL="742950" indent="-285750" defTabSz="931863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2pPr>
            <a:lvl3pPr marL="1143000" indent="-228600" defTabSz="931863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3pPr>
            <a:lvl4pPr marL="1600200" indent="-228600" defTabSz="931863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4pPr>
            <a:lvl5pPr marL="2057400" indent="-228600" defTabSz="931863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E8FA7D18-6267-427A-AADA-23B8158AE016}" type="slidenum">
              <a:rPr lang="en-US" altLang="ko-KR" sz="1200">
                <a:solidFill>
                  <a:schemeClr val="tx1"/>
                </a:solidFill>
              </a:rPr>
              <a:pPr eaLnBrk="1" hangingPunct="1"/>
              <a:t>5</a:t>
            </a:fld>
            <a:endParaRPr lang="en-US" altLang="ko-KR" sz="1200">
              <a:solidFill>
                <a:schemeClr val="tx1"/>
              </a:solidFill>
            </a:endParaRPr>
          </a:p>
        </p:txBody>
      </p:sp>
      <p:sp>
        <p:nvSpPr>
          <p:cNvPr id="1280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80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1pPr>
            <a:lvl2pPr marL="742950" indent="-285750" defTabSz="931863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2pPr>
            <a:lvl3pPr marL="1143000" indent="-228600" defTabSz="931863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3pPr>
            <a:lvl4pPr marL="1600200" indent="-228600" defTabSz="931863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4pPr>
            <a:lvl5pPr marL="2057400" indent="-228600" defTabSz="931863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B76BD433-D1B2-48FF-A58C-A6A2E53E3992}" type="slidenum">
              <a:rPr lang="en-US" altLang="ko-KR" sz="1200">
                <a:solidFill>
                  <a:schemeClr val="tx1"/>
                </a:solidFill>
              </a:rPr>
              <a:pPr eaLnBrk="1" hangingPunct="1"/>
              <a:t>17</a:t>
            </a:fld>
            <a:endParaRPr lang="en-US" altLang="ko-KR" sz="1200">
              <a:solidFill>
                <a:schemeClr val="tx1"/>
              </a:solidFill>
            </a:endParaRPr>
          </a:p>
        </p:txBody>
      </p:sp>
      <p:sp>
        <p:nvSpPr>
          <p:cNvPr id="137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72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1pPr>
            <a:lvl2pPr marL="742950" indent="-285750" defTabSz="931863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2pPr>
            <a:lvl3pPr marL="1143000" indent="-228600" defTabSz="931863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3pPr>
            <a:lvl4pPr marL="1600200" indent="-228600" defTabSz="931863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4pPr>
            <a:lvl5pPr marL="2057400" indent="-228600" defTabSz="931863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49C5EA47-C49E-4100-96D4-0061840F3EE1}" type="slidenum">
              <a:rPr lang="en-US" altLang="ko-KR" sz="1200">
                <a:solidFill>
                  <a:schemeClr val="tx1"/>
                </a:solidFill>
              </a:rPr>
              <a:pPr eaLnBrk="1" hangingPunct="1"/>
              <a:t>19</a:t>
            </a:fld>
            <a:endParaRPr lang="en-US" altLang="ko-KR" sz="1200">
              <a:solidFill>
                <a:schemeClr val="tx1"/>
              </a:solidFill>
            </a:endParaRPr>
          </a:p>
        </p:txBody>
      </p:sp>
      <p:sp>
        <p:nvSpPr>
          <p:cNvPr id="1382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82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1pPr>
            <a:lvl2pPr marL="742950" indent="-285750" defTabSz="931863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2pPr>
            <a:lvl3pPr marL="1143000" indent="-228600" defTabSz="931863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3pPr>
            <a:lvl4pPr marL="1600200" indent="-228600" defTabSz="931863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4pPr>
            <a:lvl5pPr marL="2057400" indent="-228600" defTabSz="931863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AB59CA27-CAE7-433A-81E5-FA1599D9E8DF}" type="slidenum">
              <a:rPr lang="en-US" altLang="ko-KR" sz="1200">
                <a:solidFill>
                  <a:schemeClr val="tx1"/>
                </a:solidFill>
              </a:rPr>
              <a:pPr eaLnBrk="1" hangingPunct="1"/>
              <a:t>24</a:t>
            </a:fld>
            <a:endParaRPr lang="en-US" altLang="ko-KR" sz="1200">
              <a:solidFill>
                <a:schemeClr val="tx1"/>
              </a:solidFill>
            </a:endParaRPr>
          </a:p>
        </p:txBody>
      </p:sp>
      <p:sp>
        <p:nvSpPr>
          <p:cNvPr id="139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92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1pPr>
            <a:lvl2pPr marL="742950" indent="-285750" defTabSz="931863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2pPr>
            <a:lvl3pPr marL="1143000" indent="-228600" defTabSz="931863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3pPr>
            <a:lvl4pPr marL="1600200" indent="-228600" defTabSz="931863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4pPr>
            <a:lvl5pPr marL="2057400" indent="-228600" defTabSz="931863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24399A61-9A85-4A54-82B9-3534952354F6}" type="slidenum">
              <a:rPr lang="en-US" altLang="ko-KR" sz="1200">
                <a:solidFill>
                  <a:schemeClr val="tx1"/>
                </a:solidFill>
              </a:rPr>
              <a:pPr eaLnBrk="1" hangingPunct="1"/>
              <a:t>27</a:t>
            </a:fld>
            <a:endParaRPr lang="en-US" altLang="ko-KR" sz="1200">
              <a:solidFill>
                <a:schemeClr val="tx1"/>
              </a:solidFill>
            </a:endParaRPr>
          </a:p>
        </p:txBody>
      </p:sp>
      <p:sp>
        <p:nvSpPr>
          <p:cNvPr id="140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0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1pPr>
            <a:lvl2pPr marL="742950" indent="-285750" defTabSz="931863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2pPr>
            <a:lvl3pPr marL="1143000" indent="-228600" defTabSz="931863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3pPr>
            <a:lvl4pPr marL="1600200" indent="-228600" defTabSz="931863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4pPr>
            <a:lvl5pPr marL="2057400" indent="-228600" defTabSz="931863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B2072DE9-8D34-4D48-8499-5A007ED245A5}" type="slidenum">
              <a:rPr lang="en-US" altLang="ko-KR" sz="1200">
                <a:solidFill>
                  <a:schemeClr val="tx1"/>
                </a:solidFill>
              </a:rPr>
              <a:pPr eaLnBrk="1" hangingPunct="1"/>
              <a:t>29</a:t>
            </a:fld>
            <a:endParaRPr lang="en-US" altLang="ko-KR" sz="1200">
              <a:solidFill>
                <a:schemeClr val="tx1"/>
              </a:solidFill>
            </a:endParaRPr>
          </a:p>
        </p:txBody>
      </p:sp>
      <p:sp>
        <p:nvSpPr>
          <p:cNvPr id="141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13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1pPr>
            <a:lvl2pPr marL="742950" indent="-285750" defTabSz="931863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2pPr>
            <a:lvl3pPr marL="1143000" indent="-228600" defTabSz="931863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3pPr>
            <a:lvl4pPr marL="1600200" indent="-228600" defTabSz="931863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4pPr>
            <a:lvl5pPr marL="2057400" indent="-228600" defTabSz="931863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3FF0500F-26A4-4647-928F-CE973590BAC0}" type="slidenum">
              <a:rPr lang="en-US" altLang="ko-KR" sz="1200">
                <a:solidFill>
                  <a:schemeClr val="tx1"/>
                </a:solidFill>
              </a:rPr>
              <a:pPr eaLnBrk="1" hangingPunct="1"/>
              <a:t>33</a:t>
            </a:fld>
            <a:endParaRPr lang="en-US" altLang="ko-KR" sz="1200">
              <a:solidFill>
                <a:schemeClr val="tx1"/>
              </a:solidFill>
            </a:endParaRPr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1pPr>
            <a:lvl2pPr marL="742950" indent="-285750" defTabSz="931863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2pPr>
            <a:lvl3pPr marL="1143000" indent="-228600" defTabSz="931863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3pPr>
            <a:lvl4pPr marL="1600200" indent="-228600" defTabSz="931863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4pPr>
            <a:lvl5pPr marL="2057400" indent="-228600" defTabSz="931863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309155E7-EE1D-4FD1-9E36-BB68324C8AE9}" type="slidenum">
              <a:rPr lang="en-US" altLang="ko-KR" sz="1200">
                <a:solidFill>
                  <a:schemeClr val="tx1"/>
                </a:solidFill>
              </a:rPr>
              <a:pPr eaLnBrk="1" hangingPunct="1"/>
              <a:t>37</a:t>
            </a:fld>
            <a:endParaRPr lang="en-US" altLang="ko-KR" sz="1200">
              <a:solidFill>
                <a:schemeClr val="tx1"/>
              </a:solidFill>
            </a:endParaRPr>
          </a:p>
        </p:txBody>
      </p:sp>
      <p:sp>
        <p:nvSpPr>
          <p:cNvPr id="143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1pPr>
            <a:lvl2pPr marL="742950" indent="-285750" defTabSz="931863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2pPr>
            <a:lvl3pPr marL="1143000" indent="-228600" defTabSz="931863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3pPr>
            <a:lvl4pPr marL="1600200" indent="-228600" defTabSz="931863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4pPr>
            <a:lvl5pPr marL="2057400" indent="-228600" defTabSz="931863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98C50E4A-1D27-4A84-9D12-CE453750A7EB}" type="slidenum">
              <a:rPr lang="en-US" altLang="ko-KR" sz="1200">
                <a:solidFill>
                  <a:schemeClr val="tx1"/>
                </a:solidFill>
              </a:rPr>
              <a:pPr eaLnBrk="1" hangingPunct="1"/>
              <a:t>40</a:t>
            </a:fld>
            <a:endParaRPr lang="en-US" altLang="ko-KR" sz="1200">
              <a:solidFill>
                <a:schemeClr val="tx1"/>
              </a:solidFill>
            </a:endParaRPr>
          </a:p>
        </p:txBody>
      </p:sp>
      <p:sp>
        <p:nvSpPr>
          <p:cNvPr id="144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43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1pPr>
            <a:lvl2pPr marL="742950" indent="-285750" defTabSz="931863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2pPr>
            <a:lvl3pPr marL="1143000" indent="-228600" defTabSz="931863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3pPr>
            <a:lvl4pPr marL="1600200" indent="-228600" defTabSz="931863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4pPr>
            <a:lvl5pPr marL="2057400" indent="-228600" defTabSz="931863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57BC7BB3-D16E-4D57-BF33-C697D9AACCDB}" type="slidenum">
              <a:rPr lang="en-US" altLang="ko-KR" sz="1200">
                <a:solidFill>
                  <a:schemeClr val="tx1"/>
                </a:solidFill>
              </a:rPr>
              <a:pPr eaLnBrk="1" hangingPunct="1"/>
              <a:t>41</a:t>
            </a:fld>
            <a:endParaRPr lang="en-US" altLang="ko-KR" sz="1200">
              <a:solidFill>
                <a:schemeClr val="tx1"/>
              </a:solidFill>
            </a:endParaRPr>
          </a:p>
        </p:txBody>
      </p:sp>
      <p:sp>
        <p:nvSpPr>
          <p:cNvPr id="145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5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1pPr>
            <a:lvl2pPr marL="742950" indent="-285750" defTabSz="931863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2pPr>
            <a:lvl3pPr marL="1143000" indent="-228600" defTabSz="931863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3pPr>
            <a:lvl4pPr marL="1600200" indent="-228600" defTabSz="931863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4pPr>
            <a:lvl5pPr marL="2057400" indent="-228600" defTabSz="931863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9109DAF9-C377-47E3-A541-B54B699172FF}" type="slidenum">
              <a:rPr lang="en-US" altLang="ko-KR" sz="1200">
                <a:solidFill>
                  <a:schemeClr val="tx1"/>
                </a:solidFill>
              </a:rPr>
              <a:pPr eaLnBrk="1" hangingPunct="1"/>
              <a:t>42</a:t>
            </a:fld>
            <a:endParaRPr lang="en-US" altLang="ko-KR" sz="1200">
              <a:solidFill>
                <a:schemeClr val="tx1"/>
              </a:solidFill>
            </a:endParaRPr>
          </a:p>
        </p:txBody>
      </p:sp>
      <p:sp>
        <p:nvSpPr>
          <p:cNvPr id="146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64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1pPr>
            <a:lvl2pPr marL="742950" indent="-285750" defTabSz="931863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2pPr>
            <a:lvl3pPr marL="1143000" indent="-228600" defTabSz="931863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3pPr>
            <a:lvl4pPr marL="1600200" indent="-228600" defTabSz="931863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4pPr>
            <a:lvl5pPr marL="2057400" indent="-228600" defTabSz="931863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459A8313-DB13-4F10-A384-9ACD86A8EC12}" type="slidenum">
              <a:rPr lang="en-US" altLang="ko-KR" sz="1200">
                <a:solidFill>
                  <a:schemeClr val="tx1"/>
                </a:solidFill>
              </a:rPr>
              <a:pPr eaLnBrk="1" hangingPunct="1"/>
              <a:t>6</a:t>
            </a:fld>
            <a:endParaRPr lang="en-US" altLang="ko-KR" sz="1200">
              <a:solidFill>
                <a:schemeClr val="tx1"/>
              </a:solidFill>
            </a:endParaRPr>
          </a:p>
        </p:txBody>
      </p:sp>
      <p:sp>
        <p:nvSpPr>
          <p:cNvPr id="1290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90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1pPr>
            <a:lvl2pPr marL="742950" indent="-285750" defTabSz="931863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2pPr>
            <a:lvl3pPr marL="1143000" indent="-228600" defTabSz="931863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3pPr>
            <a:lvl4pPr marL="1600200" indent="-228600" defTabSz="931863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4pPr>
            <a:lvl5pPr marL="2057400" indent="-228600" defTabSz="931863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C355D444-37FB-497D-B2B6-76373F21423D}" type="slidenum">
              <a:rPr lang="en-US" altLang="ko-KR" sz="1200">
                <a:solidFill>
                  <a:schemeClr val="tx1"/>
                </a:solidFill>
              </a:rPr>
              <a:pPr eaLnBrk="1" hangingPunct="1"/>
              <a:t>46</a:t>
            </a:fld>
            <a:endParaRPr lang="en-US" altLang="ko-KR" sz="1200">
              <a:solidFill>
                <a:schemeClr val="tx1"/>
              </a:solidFill>
            </a:endParaRPr>
          </a:p>
        </p:txBody>
      </p:sp>
      <p:sp>
        <p:nvSpPr>
          <p:cNvPr id="147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74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1pPr>
            <a:lvl2pPr marL="742950" indent="-285750" defTabSz="931863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2pPr>
            <a:lvl3pPr marL="1143000" indent="-228600" defTabSz="931863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3pPr>
            <a:lvl4pPr marL="1600200" indent="-228600" defTabSz="931863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4pPr>
            <a:lvl5pPr marL="2057400" indent="-228600" defTabSz="931863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2A1B8AA3-5B41-4A11-B266-11D07A1B248E}" type="slidenum">
              <a:rPr lang="en-US" altLang="ko-KR" sz="1200">
                <a:solidFill>
                  <a:schemeClr val="tx1"/>
                </a:solidFill>
              </a:rPr>
              <a:pPr eaLnBrk="1" hangingPunct="1"/>
              <a:t>49</a:t>
            </a:fld>
            <a:endParaRPr lang="en-US" altLang="ko-KR" sz="1200">
              <a:solidFill>
                <a:schemeClr val="tx1"/>
              </a:solidFill>
            </a:endParaRPr>
          </a:p>
        </p:txBody>
      </p:sp>
      <p:sp>
        <p:nvSpPr>
          <p:cNvPr id="148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84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1pPr>
            <a:lvl2pPr marL="742950" indent="-285750" defTabSz="931863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2pPr>
            <a:lvl3pPr marL="1143000" indent="-228600" defTabSz="931863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3pPr>
            <a:lvl4pPr marL="1600200" indent="-228600" defTabSz="931863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4pPr>
            <a:lvl5pPr marL="2057400" indent="-228600" defTabSz="931863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DAEC0517-4D6E-4F50-9562-BB92824013F8}" type="slidenum">
              <a:rPr lang="en-US" altLang="ko-KR" sz="1200">
                <a:solidFill>
                  <a:schemeClr val="tx1"/>
                </a:solidFill>
              </a:rPr>
              <a:pPr eaLnBrk="1" hangingPunct="1"/>
              <a:t>52</a:t>
            </a:fld>
            <a:endParaRPr lang="en-US" altLang="ko-KR" sz="1200">
              <a:solidFill>
                <a:schemeClr val="tx1"/>
              </a:solidFill>
            </a:endParaRPr>
          </a:p>
        </p:txBody>
      </p:sp>
      <p:sp>
        <p:nvSpPr>
          <p:cNvPr id="149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9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1pPr>
            <a:lvl2pPr marL="742950" indent="-285750" defTabSz="931863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2pPr>
            <a:lvl3pPr marL="1143000" indent="-228600" defTabSz="931863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3pPr>
            <a:lvl4pPr marL="1600200" indent="-228600" defTabSz="931863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4pPr>
            <a:lvl5pPr marL="2057400" indent="-228600" defTabSz="931863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2EA6036F-3071-4364-B1ED-4E8DF1A86095}" type="slidenum">
              <a:rPr lang="en-US" altLang="ko-KR" sz="1200">
                <a:solidFill>
                  <a:schemeClr val="tx1"/>
                </a:solidFill>
              </a:rPr>
              <a:pPr eaLnBrk="1" hangingPunct="1"/>
              <a:t>53</a:t>
            </a:fld>
            <a:endParaRPr lang="en-US" altLang="ko-KR" sz="1200">
              <a:solidFill>
                <a:schemeClr val="tx1"/>
              </a:solidFill>
            </a:endParaRPr>
          </a:p>
        </p:txBody>
      </p:sp>
      <p:sp>
        <p:nvSpPr>
          <p:cNvPr id="150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05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1pPr>
            <a:lvl2pPr marL="742950" indent="-285750" defTabSz="931863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2pPr>
            <a:lvl3pPr marL="1143000" indent="-228600" defTabSz="931863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3pPr>
            <a:lvl4pPr marL="1600200" indent="-228600" defTabSz="931863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4pPr>
            <a:lvl5pPr marL="2057400" indent="-228600" defTabSz="931863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838EE73E-6BA3-41FF-A20B-049C39D3D621}" type="slidenum">
              <a:rPr lang="en-US" altLang="ko-KR" sz="1200">
                <a:solidFill>
                  <a:schemeClr val="tx1"/>
                </a:solidFill>
              </a:rPr>
              <a:pPr eaLnBrk="1" hangingPunct="1"/>
              <a:t>56</a:t>
            </a:fld>
            <a:endParaRPr lang="en-US" altLang="ko-KR" sz="1200">
              <a:solidFill>
                <a:schemeClr val="tx1"/>
              </a:solidFill>
            </a:endParaRPr>
          </a:p>
        </p:txBody>
      </p:sp>
      <p:sp>
        <p:nvSpPr>
          <p:cNvPr id="1515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15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1pPr>
            <a:lvl2pPr marL="742950" indent="-285750" defTabSz="931863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2pPr>
            <a:lvl3pPr marL="1143000" indent="-228600" defTabSz="931863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3pPr>
            <a:lvl4pPr marL="1600200" indent="-228600" defTabSz="931863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4pPr>
            <a:lvl5pPr marL="2057400" indent="-228600" defTabSz="931863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A44F320F-C91A-456F-89DB-17A4D42F5D48}" type="slidenum">
              <a:rPr lang="en-US" altLang="ko-KR" sz="1200">
                <a:solidFill>
                  <a:schemeClr val="tx1"/>
                </a:solidFill>
              </a:rPr>
              <a:pPr eaLnBrk="1" hangingPunct="1"/>
              <a:t>61</a:t>
            </a:fld>
            <a:endParaRPr lang="en-US" altLang="ko-KR" sz="1200">
              <a:solidFill>
                <a:schemeClr val="tx1"/>
              </a:solidFill>
            </a:endParaRPr>
          </a:p>
        </p:txBody>
      </p:sp>
      <p:sp>
        <p:nvSpPr>
          <p:cNvPr id="152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25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1pPr>
            <a:lvl2pPr marL="742950" indent="-285750" defTabSz="931863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2pPr>
            <a:lvl3pPr marL="1143000" indent="-228600" defTabSz="931863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3pPr>
            <a:lvl4pPr marL="1600200" indent="-228600" defTabSz="931863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4pPr>
            <a:lvl5pPr marL="2057400" indent="-228600" defTabSz="931863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D0EBC041-C9EB-450F-8A1D-69B091FA05AC}" type="slidenum">
              <a:rPr lang="en-US" altLang="ko-KR" sz="1200">
                <a:solidFill>
                  <a:schemeClr val="tx1"/>
                </a:solidFill>
              </a:rPr>
              <a:pPr eaLnBrk="1" hangingPunct="1"/>
              <a:t>62</a:t>
            </a:fld>
            <a:endParaRPr lang="en-US" altLang="ko-KR" sz="1200">
              <a:solidFill>
                <a:schemeClr val="tx1"/>
              </a:solidFill>
            </a:endParaRPr>
          </a:p>
        </p:txBody>
      </p:sp>
      <p:sp>
        <p:nvSpPr>
          <p:cNvPr id="153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1pPr>
            <a:lvl2pPr marL="742950" indent="-285750" defTabSz="931863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2pPr>
            <a:lvl3pPr marL="1143000" indent="-228600" defTabSz="931863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3pPr>
            <a:lvl4pPr marL="1600200" indent="-228600" defTabSz="931863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4pPr>
            <a:lvl5pPr marL="2057400" indent="-228600" defTabSz="931863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3CFD7735-89EF-4626-BFC7-AAD89708D4F4}" type="slidenum">
              <a:rPr lang="en-US" altLang="ko-KR" sz="1200">
                <a:solidFill>
                  <a:schemeClr val="tx1"/>
                </a:solidFill>
              </a:rPr>
              <a:pPr eaLnBrk="1" hangingPunct="1"/>
              <a:t>67</a:t>
            </a:fld>
            <a:endParaRPr lang="en-US" altLang="ko-KR" sz="1200">
              <a:solidFill>
                <a:schemeClr val="tx1"/>
              </a:solidFill>
            </a:endParaRPr>
          </a:p>
        </p:txBody>
      </p:sp>
      <p:sp>
        <p:nvSpPr>
          <p:cNvPr id="154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4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1pPr>
            <a:lvl2pPr marL="742950" indent="-285750" defTabSz="931863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2pPr>
            <a:lvl3pPr marL="1143000" indent="-228600" defTabSz="931863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3pPr>
            <a:lvl4pPr marL="1600200" indent="-228600" defTabSz="931863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4pPr>
            <a:lvl5pPr marL="2057400" indent="-228600" defTabSz="931863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65371623-D677-48F6-8B8D-8B3A1B59D1D8}" type="slidenum">
              <a:rPr lang="en-US" altLang="ko-KR" sz="1200">
                <a:solidFill>
                  <a:schemeClr val="tx1"/>
                </a:solidFill>
              </a:rPr>
              <a:pPr eaLnBrk="1" hangingPunct="1"/>
              <a:t>68</a:t>
            </a:fld>
            <a:endParaRPr lang="en-US" altLang="ko-KR" sz="1200">
              <a:solidFill>
                <a:schemeClr val="tx1"/>
              </a:solidFill>
            </a:endParaRPr>
          </a:p>
        </p:txBody>
      </p:sp>
      <p:sp>
        <p:nvSpPr>
          <p:cNvPr id="1556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56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1pPr>
            <a:lvl2pPr marL="742950" indent="-285750" defTabSz="931863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2pPr>
            <a:lvl3pPr marL="1143000" indent="-228600" defTabSz="931863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3pPr>
            <a:lvl4pPr marL="1600200" indent="-228600" defTabSz="931863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4pPr>
            <a:lvl5pPr marL="2057400" indent="-228600" defTabSz="931863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B89AA8B5-E5E2-435E-9E06-CA7F2D720DB9}" type="slidenum">
              <a:rPr lang="en-US" altLang="ko-KR" sz="1200">
                <a:solidFill>
                  <a:schemeClr val="tx1"/>
                </a:solidFill>
              </a:rPr>
              <a:pPr eaLnBrk="1" hangingPunct="1"/>
              <a:t>69</a:t>
            </a:fld>
            <a:endParaRPr lang="en-US" altLang="ko-KR" sz="1200">
              <a:solidFill>
                <a:schemeClr val="tx1"/>
              </a:solidFill>
            </a:endParaRPr>
          </a:p>
        </p:txBody>
      </p:sp>
      <p:sp>
        <p:nvSpPr>
          <p:cNvPr id="156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66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1pPr>
            <a:lvl2pPr marL="742950" indent="-285750" defTabSz="931863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2pPr>
            <a:lvl3pPr marL="1143000" indent="-228600" defTabSz="931863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3pPr>
            <a:lvl4pPr marL="1600200" indent="-228600" defTabSz="931863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4pPr>
            <a:lvl5pPr marL="2057400" indent="-228600" defTabSz="931863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B9AD3188-0DA1-4644-A0D2-30364DC09C1A}" type="slidenum">
              <a:rPr lang="en-US" altLang="ko-KR" sz="1200">
                <a:solidFill>
                  <a:schemeClr val="tx1"/>
                </a:solidFill>
              </a:rPr>
              <a:pPr eaLnBrk="1" hangingPunct="1"/>
              <a:t>7</a:t>
            </a:fld>
            <a:endParaRPr lang="en-US" altLang="ko-KR" sz="1200">
              <a:solidFill>
                <a:schemeClr val="tx1"/>
              </a:solidFill>
            </a:endParaRPr>
          </a:p>
        </p:txBody>
      </p:sp>
      <p:sp>
        <p:nvSpPr>
          <p:cNvPr id="1300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00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1pPr>
            <a:lvl2pPr marL="742950" indent="-285750" defTabSz="931863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2pPr>
            <a:lvl3pPr marL="1143000" indent="-228600" defTabSz="931863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3pPr>
            <a:lvl4pPr marL="1600200" indent="-228600" defTabSz="931863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4pPr>
            <a:lvl5pPr marL="2057400" indent="-228600" defTabSz="931863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5CEBC192-796E-480F-BC58-54D0F7A16C78}" type="slidenum">
              <a:rPr lang="en-US" altLang="ko-KR" sz="1200">
                <a:solidFill>
                  <a:schemeClr val="tx1"/>
                </a:solidFill>
              </a:rPr>
              <a:pPr eaLnBrk="1" hangingPunct="1"/>
              <a:t>74</a:t>
            </a:fld>
            <a:endParaRPr lang="en-US" altLang="ko-KR" sz="1200">
              <a:solidFill>
                <a:schemeClr val="tx1"/>
              </a:solidFill>
            </a:endParaRPr>
          </a:p>
        </p:txBody>
      </p:sp>
      <p:sp>
        <p:nvSpPr>
          <p:cNvPr id="157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77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1pPr>
            <a:lvl2pPr marL="742950" indent="-285750" defTabSz="931863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2pPr>
            <a:lvl3pPr marL="1143000" indent="-228600" defTabSz="931863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3pPr>
            <a:lvl4pPr marL="1600200" indent="-228600" defTabSz="931863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4pPr>
            <a:lvl5pPr marL="2057400" indent="-228600" defTabSz="931863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4680F554-462E-46E1-B04E-3D93C242E828}" type="slidenum">
              <a:rPr lang="en-US" altLang="ko-KR" sz="1200">
                <a:solidFill>
                  <a:schemeClr val="tx1"/>
                </a:solidFill>
              </a:rPr>
              <a:pPr eaLnBrk="1" hangingPunct="1"/>
              <a:t>78</a:t>
            </a:fld>
            <a:endParaRPr lang="en-US" altLang="ko-KR" sz="1200">
              <a:solidFill>
                <a:schemeClr val="tx1"/>
              </a:solidFill>
            </a:endParaRPr>
          </a:p>
        </p:txBody>
      </p:sp>
      <p:sp>
        <p:nvSpPr>
          <p:cNvPr id="158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87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1pPr>
            <a:lvl2pPr marL="742950" indent="-285750" defTabSz="931863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2pPr>
            <a:lvl3pPr marL="1143000" indent="-228600" defTabSz="931863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3pPr>
            <a:lvl4pPr marL="1600200" indent="-228600" defTabSz="931863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4pPr>
            <a:lvl5pPr marL="2057400" indent="-228600" defTabSz="931863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DE0EAD9D-07C5-4A86-871F-71D0E5BF9DF6}" type="slidenum">
              <a:rPr lang="en-US" altLang="ko-KR" sz="1200">
                <a:solidFill>
                  <a:schemeClr val="tx1"/>
                </a:solidFill>
              </a:rPr>
              <a:pPr eaLnBrk="1" hangingPunct="1"/>
              <a:t>79</a:t>
            </a:fld>
            <a:endParaRPr lang="en-US" altLang="ko-KR" sz="1200">
              <a:solidFill>
                <a:schemeClr val="tx1"/>
              </a:solidFill>
            </a:endParaRPr>
          </a:p>
        </p:txBody>
      </p:sp>
      <p:sp>
        <p:nvSpPr>
          <p:cNvPr id="159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97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1pPr>
            <a:lvl2pPr marL="742950" indent="-285750" defTabSz="931863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2pPr>
            <a:lvl3pPr marL="1143000" indent="-228600" defTabSz="931863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3pPr>
            <a:lvl4pPr marL="1600200" indent="-228600" defTabSz="931863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4pPr>
            <a:lvl5pPr marL="2057400" indent="-228600" defTabSz="931863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705A8259-F23A-4B33-A507-E0C02D240BAD}" type="slidenum">
              <a:rPr lang="en-US" altLang="ko-KR" sz="1200">
                <a:solidFill>
                  <a:schemeClr val="tx1"/>
                </a:solidFill>
              </a:rPr>
              <a:pPr eaLnBrk="1" hangingPunct="1"/>
              <a:t>80</a:t>
            </a:fld>
            <a:endParaRPr lang="en-US" altLang="ko-KR" sz="1200">
              <a:solidFill>
                <a:schemeClr val="tx1"/>
              </a:solidFill>
            </a:endParaRPr>
          </a:p>
        </p:txBody>
      </p:sp>
      <p:sp>
        <p:nvSpPr>
          <p:cNvPr id="160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07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1pPr>
            <a:lvl2pPr marL="742950" indent="-285750" defTabSz="931863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2pPr>
            <a:lvl3pPr marL="1143000" indent="-228600" defTabSz="931863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3pPr>
            <a:lvl4pPr marL="1600200" indent="-228600" defTabSz="931863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4pPr>
            <a:lvl5pPr marL="2057400" indent="-228600" defTabSz="931863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34FA7FE8-F5AC-426F-B324-9C5F8B690700}" type="slidenum">
              <a:rPr lang="en-US" altLang="ko-KR" sz="1200">
                <a:solidFill>
                  <a:schemeClr val="tx1"/>
                </a:solidFill>
              </a:rPr>
              <a:pPr eaLnBrk="1" hangingPunct="1"/>
              <a:t>81</a:t>
            </a:fld>
            <a:endParaRPr lang="en-US" altLang="ko-KR" sz="1200">
              <a:solidFill>
                <a:schemeClr val="tx1"/>
              </a:solidFill>
            </a:endParaRPr>
          </a:p>
        </p:txBody>
      </p:sp>
      <p:sp>
        <p:nvSpPr>
          <p:cNvPr id="1617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17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1pPr>
            <a:lvl2pPr marL="742950" indent="-285750" defTabSz="931863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2pPr>
            <a:lvl3pPr marL="1143000" indent="-228600" defTabSz="931863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3pPr>
            <a:lvl4pPr marL="1600200" indent="-228600" defTabSz="931863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4pPr>
            <a:lvl5pPr marL="2057400" indent="-228600" defTabSz="931863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85B23788-5E67-4764-8695-039ECC85F863}" type="slidenum">
              <a:rPr lang="en-US" altLang="ko-KR" sz="1200">
                <a:solidFill>
                  <a:schemeClr val="tx1"/>
                </a:solidFill>
              </a:rPr>
              <a:pPr eaLnBrk="1" hangingPunct="1"/>
              <a:t>82</a:t>
            </a:fld>
            <a:endParaRPr lang="en-US" altLang="ko-KR" sz="1200">
              <a:solidFill>
                <a:schemeClr val="tx1"/>
              </a:solidFill>
            </a:endParaRPr>
          </a:p>
        </p:txBody>
      </p:sp>
      <p:sp>
        <p:nvSpPr>
          <p:cNvPr id="162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28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1pPr>
            <a:lvl2pPr marL="742950" indent="-285750" defTabSz="931863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2pPr>
            <a:lvl3pPr marL="1143000" indent="-228600" defTabSz="931863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3pPr>
            <a:lvl4pPr marL="1600200" indent="-228600" defTabSz="931863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4pPr>
            <a:lvl5pPr marL="2057400" indent="-228600" defTabSz="931863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1333BA16-96CE-40DD-BCE2-D2135D4E19D2}" type="slidenum">
              <a:rPr lang="en-US" altLang="ko-KR" sz="1200">
                <a:solidFill>
                  <a:schemeClr val="tx1"/>
                </a:solidFill>
              </a:rPr>
              <a:pPr eaLnBrk="1" hangingPunct="1"/>
              <a:t>83</a:t>
            </a:fld>
            <a:endParaRPr lang="en-US" altLang="ko-KR" sz="1200">
              <a:solidFill>
                <a:schemeClr val="tx1"/>
              </a:solidFill>
            </a:endParaRPr>
          </a:p>
        </p:txBody>
      </p:sp>
      <p:sp>
        <p:nvSpPr>
          <p:cNvPr id="163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1pPr>
            <a:lvl2pPr marL="742950" indent="-285750" defTabSz="931863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2pPr>
            <a:lvl3pPr marL="1143000" indent="-228600" defTabSz="931863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3pPr>
            <a:lvl4pPr marL="1600200" indent="-228600" defTabSz="931863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4pPr>
            <a:lvl5pPr marL="2057400" indent="-228600" defTabSz="931863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8655D337-16B9-44FC-9440-01E7B5BD287D}" type="slidenum">
              <a:rPr lang="en-US" altLang="ko-KR" sz="1200">
                <a:solidFill>
                  <a:schemeClr val="tx1"/>
                </a:solidFill>
              </a:rPr>
              <a:pPr eaLnBrk="1" hangingPunct="1"/>
              <a:t>90</a:t>
            </a:fld>
            <a:endParaRPr lang="en-US" altLang="ko-KR" sz="1200">
              <a:solidFill>
                <a:schemeClr val="tx1"/>
              </a:solidFill>
            </a:endParaRPr>
          </a:p>
        </p:txBody>
      </p:sp>
      <p:sp>
        <p:nvSpPr>
          <p:cNvPr id="1648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48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1pPr>
            <a:lvl2pPr marL="742950" indent="-285750" defTabSz="931863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2pPr>
            <a:lvl3pPr marL="1143000" indent="-228600" defTabSz="931863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3pPr>
            <a:lvl4pPr marL="1600200" indent="-228600" defTabSz="931863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4pPr>
            <a:lvl5pPr marL="2057400" indent="-228600" defTabSz="931863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4E12BD77-4C87-449B-B22B-67C3835203F7}" type="slidenum">
              <a:rPr lang="en-US" altLang="ko-KR" sz="1200">
                <a:solidFill>
                  <a:schemeClr val="tx1"/>
                </a:solidFill>
              </a:rPr>
              <a:pPr eaLnBrk="1" hangingPunct="1"/>
              <a:t>91</a:t>
            </a:fld>
            <a:endParaRPr lang="en-US" altLang="ko-KR" sz="1200">
              <a:solidFill>
                <a:schemeClr val="tx1"/>
              </a:solidFill>
            </a:endParaRPr>
          </a:p>
        </p:txBody>
      </p:sp>
      <p:sp>
        <p:nvSpPr>
          <p:cNvPr id="165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58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1pPr>
            <a:lvl2pPr marL="742950" indent="-285750" defTabSz="931863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2pPr>
            <a:lvl3pPr marL="1143000" indent="-228600" defTabSz="931863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3pPr>
            <a:lvl4pPr marL="1600200" indent="-228600" defTabSz="931863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4pPr>
            <a:lvl5pPr marL="2057400" indent="-228600" defTabSz="931863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5714CA4E-4B9D-4B97-9C61-4A27FDB5DAE4}" type="slidenum">
              <a:rPr lang="en-US" altLang="ko-KR" sz="1200">
                <a:solidFill>
                  <a:schemeClr val="tx1"/>
                </a:solidFill>
              </a:rPr>
              <a:pPr eaLnBrk="1" hangingPunct="1"/>
              <a:t>94</a:t>
            </a:fld>
            <a:endParaRPr lang="en-US" altLang="ko-KR" sz="1200">
              <a:solidFill>
                <a:schemeClr val="tx1"/>
              </a:solidFill>
            </a:endParaRPr>
          </a:p>
        </p:txBody>
      </p:sp>
      <p:sp>
        <p:nvSpPr>
          <p:cNvPr id="166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69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1pPr>
            <a:lvl2pPr marL="742950" indent="-285750" defTabSz="931863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2pPr>
            <a:lvl3pPr marL="1143000" indent="-228600" defTabSz="931863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3pPr>
            <a:lvl4pPr marL="1600200" indent="-228600" defTabSz="931863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4pPr>
            <a:lvl5pPr marL="2057400" indent="-228600" defTabSz="931863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2AA0A8C0-DF4C-4C51-9A58-5341292A8F50}" type="slidenum">
              <a:rPr lang="en-US" altLang="ko-KR" sz="1200">
                <a:solidFill>
                  <a:schemeClr val="tx1"/>
                </a:solidFill>
              </a:rPr>
              <a:pPr eaLnBrk="1" hangingPunct="1"/>
              <a:t>9</a:t>
            </a:fld>
            <a:endParaRPr lang="en-US" altLang="ko-KR" sz="1200">
              <a:solidFill>
                <a:schemeClr val="tx1"/>
              </a:solidFill>
            </a:endParaRPr>
          </a:p>
        </p:txBody>
      </p:sp>
      <p:sp>
        <p:nvSpPr>
          <p:cNvPr id="1310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10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1pPr>
            <a:lvl2pPr marL="742950" indent="-285750" defTabSz="931863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2pPr>
            <a:lvl3pPr marL="1143000" indent="-228600" defTabSz="931863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3pPr>
            <a:lvl4pPr marL="1600200" indent="-228600" defTabSz="931863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4pPr>
            <a:lvl5pPr marL="2057400" indent="-228600" defTabSz="931863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8C26CF90-9253-461E-B286-6C766D2DB4FC}" type="slidenum">
              <a:rPr lang="en-US" altLang="ko-KR" sz="1200">
                <a:solidFill>
                  <a:schemeClr val="tx1"/>
                </a:solidFill>
              </a:rPr>
              <a:pPr eaLnBrk="1" hangingPunct="1"/>
              <a:t>100</a:t>
            </a:fld>
            <a:endParaRPr lang="en-US" altLang="ko-KR" sz="1200">
              <a:solidFill>
                <a:schemeClr val="tx1"/>
              </a:solidFill>
            </a:endParaRPr>
          </a:p>
        </p:txBody>
      </p:sp>
      <p:sp>
        <p:nvSpPr>
          <p:cNvPr id="167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79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1pPr>
            <a:lvl2pPr marL="742950" indent="-285750" defTabSz="931863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2pPr>
            <a:lvl3pPr marL="1143000" indent="-228600" defTabSz="931863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3pPr>
            <a:lvl4pPr marL="1600200" indent="-228600" defTabSz="931863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4pPr>
            <a:lvl5pPr marL="2057400" indent="-228600" defTabSz="931863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FD014091-82B9-4157-8DFF-08205FAB17AA}" type="slidenum">
              <a:rPr lang="en-US" altLang="ko-KR" sz="1200">
                <a:solidFill>
                  <a:schemeClr val="tx1"/>
                </a:solidFill>
              </a:rPr>
              <a:pPr eaLnBrk="1" hangingPunct="1"/>
              <a:t>10</a:t>
            </a:fld>
            <a:endParaRPr lang="en-US" altLang="ko-KR" sz="1200">
              <a:solidFill>
                <a:schemeClr val="tx1"/>
              </a:solidFill>
            </a:endParaRPr>
          </a:p>
        </p:txBody>
      </p:sp>
      <p:sp>
        <p:nvSpPr>
          <p:cNvPr id="1320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21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1pPr>
            <a:lvl2pPr marL="742950" indent="-285750" defTabSz="931863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2pPr>
            <a:lvl3pPr marL="1143000" indent="-228600" defTabSz="931863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3pPr>
            <a:lvl4pPr marL="1600200" indent="-228600" defTabSz="931863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4pPr>
            <a:lvl5pPr marL="2057400" indent="-228600" defTabSz="931863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2C3E445A-15FE-4F40-9BE7-0EBC8207C964}" type="slidenum">
              <a:rPr lang="en-US" altLang="ko-KR" sz="1200">
                <a:solidFill>
                  <a:schemeClr val="tx1"/>
                </a:solidFill>
              </a:rPr>
              <a:pPr eaLnBrk="1" hangingPunct="1"/>
              <a:t>11</a:t>
            </a:fld>
            <a:endParaRPr lang="en-US" altLang="ko-KR" sz="1200">
              <a:solidFill>
                <a:schemeClr val="tx1"/>
              </a:solidFill>
            </a:endParaRPr>
          </a:p>
        </p:txBody>
      </p:sp>
      <p:sp>
        <p:nvSpPr>
          <p:cNvPr id="1331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1pPr>
            <a:lvl2pPr marL="742950" indent="-285750" defTabSz="931863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2pPr>
            <a:lvl3pPr marL="1143000" indent="-228600" defTabSz="931863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3pPr>
            <a:lvl4pPr marL="1600200" indent="-228600" defTabSz="931863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4pPr>
            <a:lvl5pPr marL="2057400" indent="-228600" defTabSz="931863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FE66CAF7-138C-423C-AFF0-6B478DB811E3}" type="slidenum">
              <a:rPr lang="en-US" altLang="ko-KR" sz="1200">
                <a:solidFill>
                  <a:schemeClr val="tx1"/>
                </a:solidFill>
              </a:rPr>
              <a:pPr eaLnBrk="1" hangingPunct="1"/>
              <a:t>12</a:t>
            </a:fld>
            <a:endParaRPr lang="en-US" altLang="ko-KR" sz="1200">
              <a:solidFill>
                <a:schemeClr val="tx1"/>
              </a:solidFill>
            </a:endParaRPr>
          </a:p>
        </p:txBody>
      </p:sp>
      <p:sp>
        <p:nvSpPr>
          <p:cNvPr id="134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41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1pPr>
            <a:lvl2pPr marL="742950" indent="-285750" defTabSz="931863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2pPr>
            <a:lvl3pPr marL="1143000" indent="-228600" defTabSz="931863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3pPr>
            <a:lvl4pPr marL="1600200" indent="-228600" defTabSz="931863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4pPr>
            <a:lvl5pPr marL="2057400" indent="-228600" defTabSz="931863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BF08B392-BA19-45AE-AF14-8CE2C4DC22BA}" type="slidenum">
              <a:rPr lang="en-US" altLang="ko-KR" sz="1200">
                <a:solidFill>
                  <a:schemeClr val="tx1"/>
                </a:solidFill>
              </a:rPr>
              <a:pPr eaLnBrk="1" hangingPunct="1"/>
              <a:t>14</a:t>
            </a:fld>
            <a:endParaRPr lang="en-US" altLang="ko-KR" sz="1200">
              <a:solidFill>
                <a:schemeClr val="tx1"/>
              </a:solidFill>
            </a:endParaRPr>
          </a:p>
        </p:txBody>
      </p:sp>
      <p:sp>
        <p:nvSpPr>
          <p:cNvPr id="135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51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1pPr>
            <a:lvl2pPr marL="742950" indent="-285750" defTabSz="931863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2pPr>
            <a:lvl3pPr marL="1143000" indent="-228600" defTabSz="931863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3pPr>
            <a:lvl4pPr marL="1600200" indent="-228600" defTabSz="931863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4pPr>
            <a:lvl5pPr marL="2057400" indent="-228600" defTabSz="931863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8F2AF5FE-1EA4-4B41-80FD-E04C5F6CC66C}" type="slidenum">
              <a:rPr lang="en-US" altLang="ko-KR" sz="1200">
                <a:solidFill>
                  <a:schemeClr val="tx1"/>
                </a:solidFill>
              </a:rPr>
              <a:pPr eaLnBrk="1" hangingPunct="1"/>
              <a:t>16</a:t>
            </a:fld>
            <a:endParaRPr lang="en-US" altLang="ko-KR" sz="1200">
              <a:solidFill>
                <a:schemeClr val="tx1"/>
              </a:solidFill>
            </a:endParaRPr>
          </a:p>
        </p:txBody>
      </p:sp>
      <p:sp>
        <p:nvSpPr>
          <p:cNvPr id="136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61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2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Master" Target="../slideMasters/slideMaster12.xml"/><Relationship Id="rId1" Type="http://schemas.openxmlformats.org/officeDocument/2006/relationships/themeOverride" Target="../theme/themeOverride1.xml"/></Relationships>
</file>

<file path=ppt/slideLayouts/_rels/slideLayout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Master" Target="../slideMasters/slideMaster12.xml"/><Relationship Id="rId1" Type="http://schemas.openxmlformats.org/officeDocument/2006/relationships/themeOverride" Target="../theme/themeOverride2.xml"/></Relationships>
</file>

<file path=ppt/slideLayouts/_rels/slideLayout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2.xml"/></Relationships>
</file>

<file path=ppt/slideLayouts/_rels/slideLayout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Master" Target="../slideMasters/slideMaster12.xml"/><Relationship Id="rId1" Type="http://schemas.openxmlformats.org/officeDocument/2006/relationships/themeOverride" Target="../theme/themeOverride3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Master" Target="../slideMasters/slideMaster12.xml"/><Relationship Id="rId1" Type="http://schemas.openxmlformats.org/officeDocument/2006/relationships/themeOverride" Target="../theme/themeOverride4.xml"/><Relationship Id="rId4" Type="http://schemas.openxmlformats.org/officeDocument/2006/relationships/image" Target="../media/image2.jpeg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2412183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34860148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8F65787-997D-4F6C-8CD6-19B049AD22AA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122937341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700DC94-35CB-446C-8D4C-C61EE7671668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250290466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E60ED96-4944-40F8-A9CE-9633298D9AEE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577086472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295400"/>
            <a:ext cx="39243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62500" y="1295400"/>
            <a:ext cx="39243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0DF2B13-5215-47C2-B6B8-96E9CC0A5070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414464690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4ECE80-4F06-4551-AA2E-B1A15A31E16F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982428576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1F9CACD-F0FD-41B3-9B19-840DD6ABF784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042706615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BDFDDED-43E9-4155-A48A-1B2A8D5380D4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616319387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CE34304-7010-462C-977C-703E6A38141F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803184017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69E0FDE-B440-4554-9AEE-B48E43F8742B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124818507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1012B17-D6E8-4B2D-8017-9F084330C04A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883480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3759451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76200"/>
            <a:ext cx="2057400" cy="57451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76200"/>
            <a:ext cx="6019800" cy="574516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FC8D196-C41B-4F47-AF0C-14372F617A38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598542570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5BAE611-3CC0-4C3D-AE10-B89D8626FA5F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210567960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2E53CE5-998E-4CDE-9BA0-595A8DA600C3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303961581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7F1E7D8-9530-4104-A3D4-1415005C7939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878501158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341438"/>
            <a:ext cx="3924300" cy="45259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62500" y="1341438"/>
            <a:ext cx="3924300" cy="45259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858D723-B4CC-4241-BE5C-F063DF1565C5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750918878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884AF32-16DB-4A72-84D1-9025DF7682E3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26410982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89FA3E-41C2-4F9F-8C21-F28099A084E9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668417062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5C81CA8-FB57-43A7-88F2-7AC00CB3DF40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005318198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0468C1D-BADF-438C-A5B4-960A4FA81E84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988532140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E450D34-D061-4820-83AC-0E68B0EB782F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1691281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011AB9C-520E-42F5-81C9-6A4D4496F93B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674418758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5E7F752-6364-489C-B6E5-647C64218B14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891798951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76200"/>
            <a:ext cx="2057400" cy="5791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76200"/>
            <a:ext cx="6019800" cy="5791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0CF2FF0-20BA-40F7-B47B-4A1C1DBF295F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658472303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Triangle 16"/>
          <p:cNvSpPr/>
          <p:nvPr/>
        </p:nvSpPr>
        <p:spPr>
          <a:xfrm>
            <a:off x="0" y="4664075"/>
            <a:ext cx="9150350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ko-KR">
              <a:solidFill>
                <a:srgbClr val="FFFFFF"/>
              </a:solidFill>
              <a:cs typeface="Times New Roman" pitchFamily="18" charset="0"/>
            </a:endParaRPr>
          </a:p>
        </p:txBody>
      </p:sp>
      <p:grpSp>
        <p:nvGrpSpPr>
          <p:cNvPr id="5" name="Group 22"/>
          <p:cNvGrpSpPr>
            <a:grpSpLocks/>
          </p:cNvGrpSpPr>
          <p:nvPr/>
        </p:nvGrpSpPr>
        <p:grpSpPr bwMode="auto">
          <a:xfrm>
            <a:off x="-3175" y="4953000"/>
            <a:ext cx="9147175" cy="1911350"/>
            <a:chOff x="-3765" y="4832896"/>
            <a:chExt cx="9147765" cy="2032192"/>
          </a:xfrm>
        </p:grpSpPr>
        <p:sp>
          <p:nvSpPr>
            <p:cNvPr id="6" name="Freeform 19"/>
            <p:cNvSpPr>
              <a:spLocks/>
            </p:cNvSpPr>
            <p:nvPr/>
          </p:nvSpPr>
          <p:spPr bwMode="auto">
            <a:xfrm>
              <a:off x="1687032" y="4832896"/>
              <a:ext cx="7456968" cy="51817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>
                <a:latin typeface="Arial" charset="0"/>
              </a:endParaRPr>
            </a:p>
          </p:txBody>
        </p:sp>
        <p:sp>
          <p:nvSpPr>
            <p:cNvPr id="7" name="Freeform 24"/>
            <p:cNvSpPr>
              <a:spLocks/>
            </p:cNvSpPr>
            <p:nvPr/>
          </p:nvSpPr>
          <p:spPr bwMode="auto">
            <a:xfrm>
              <a:off x="35926" y="5135025"/>
              <a:ext cx="9108074" cy="838869"/>
            </a:xfrm>
            <a:custGeom>
              <a:avLst/>
              <a:gdLst>
                <a:gd name="T0" fmla="*/ 0 w 5760"/>
                <a:gd name="T1" fmla="*/ 0 h 528"/>
                <a:gd name="T2" fmla="*/ 9108557 w 5760"/>
                <a:gd name="T3" fmla="*/ 0 h 528"/>
                <a:gd name="T4" fmla="*/ 9108557 w 5760"/>
                <a:gd name="T5" fmla="*/ 838200 h 528"/>
                <a:gd name="T6" fmla="*/ 75905 w 5760"/>
                <a:gd name="T7" fmla="*/ 0 h 52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760"/>
                <a:gd name="T13" fmla="*/ 0 h 528"/>
                <a:gd name="T14" fmla="*/ 5760 w 5760"/>
                <a:gd name="T15" fmla="*/ 528 h 52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pPr>
                <a:defRPr/>
              </a:pPr>
              <a:endParaRPr lang="ko-KR" altLang="en-US">
                <a:latin typeface="Arial" charset="0"/>
              </a:endParaRPr>
            </a:p>
          </p:txBody>
        </p:sp>
        <p:sp>
          <p:nvSpPr>
            <p:cNvPr id="8" name="Freeform 22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 cstate="print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ko-KR">
                <a:solidFill>
                  <a:srgbClr val="FFFFFF"/>
                </a:solidFill>
                <a:cs typeface="Times New Roman" pitchFamily="18" charset="0"/>
              </a:endParaRPr>
            </a:p>
          </p:txBody>
        </p:sp>
        <p:cxnSp>
          <p:nvCxnSpPr>
            <p:cNvPr id="10" name="Straight Connector 23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Action Button: Forward or Next 24">
            <a:hlinkClick r:id="" action="ppaction://hlinkshowjump?jump=nextslide" highlightClick="1"/>
          </p:cNvPr>
          <p:cNvSpPr/>
          <p:nvPr/>
        </p:nvSpPr>
        <p:spPr>
          <a:xfrm>
            <a:off x="8686800" y="152400"/>
            <a:ext cx="304800" cy="304800"/>
          </a:xfrm>
          <a:prstGeom prst="actionButtonForwardNex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ko-KR">
              <a:solidFill>
                <a:srgbClr val="000000"/>
              </a:solidFill>
              <a:cs typeface="Times New Roman" pitchFamily="18" charset="0"/>
            </a:endParaRPr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anchor="b"/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2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A0C5A609-2EDA-4CBC-B294-0900978B21BC}" type="datetime1">
              <a:rPr lang="en-US" altLang="ko-KR"/>
              <a:pPr>
                <a:defRPr/>
              </a:pPr>
              <a:t>9/7/2021</a:t>
            </a:fld>
            <a:endParaRPr lang="en-US" altLang="ko-KR"/>
          </a:p>
        </p:txBody>
      </p:sp>
      <p:sp>
        <p:nvSpPr>
          <p:cNvPr id="13" name="Slide Number Placeholder 2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9095ED2C-E661-4D9B-A3A8-67CE169109A8}" type="slidenum">
              <a:rPr lang="en-US" altLang="ko-KR"/>
              <a:pPr/>
              <a:t>‹#›</a:t>
            </a:fld>
            <a:endParaRPr lang="en-US" altLang="ko-KR"/>
          </a:p>
        </p:txBody>
      </p:sp>
      <p:sp>
        <p:nvSpPr>
          <p:cNvPr id="14" name="Footer Placeholder 18"/>
          <p:cNvSpPr>
            <a:spLocks noGrp="1"/>
          </p:cNvSpPr>
          <p:nvPr>
            <p:ph type="ftr" sz="quarter" idx="12"/>
          </p:nvPr>
        </p:nvSpPr>
        <p:spPr>
          <a:xfrm>
            <a:off x="2743200" y="6408738"/>
            <a:ext cx="3987800" cy="365125"/>
          </a:xfrm>
        </p:spPr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pPr>
              <a:defRPr/>
            </a:pPr>
            <a:r>
              <a:rPr lang="en-US"/>
              <a:t>©1992-2010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103622413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ction Button: Back or Previous 16">
            <a:hlinkClick r:id="" action="ppaction://hlinkshowjump?jump=previousslide" highlightClick="1"/>
          </p:cNvPr>
          <p:cNvSpPr/>
          <p:nvPr/>
        </p:nvSpPr>
        <p:spPr>
          <a:xfrm>
            <a:off x="8305800" y="152400"/>
            <a:ext cx="304800" cy="304800"/>
          </a:xfrm>
          <a:prstGeom prst="actionButtonBackPrevious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ko-KR">
              <a:solidFill>
                <a:srgbClr val="000000"/>
              </a:solidFill>
              <a:cs typeface="Times New Roman" pitchFamily="18" charset="0"/>
            </a:endParaRPr>
          </a:p>
        </p:txBody>
      </p:sp>
      <p:sp>
        <p:nvSpPr>
          <p:cNvPr id="5" name="Action Button: Forward or Next 18">
            <a:hlinkClick r:id="" action="ppaction://hlinkshowjump?jump=nextslide" highlightClick="1"/>
          </p:cNvPr>
          <p:cNvSpPr/>
          <p:nvPr/>
        </p:nvSpPr>
        <p:spPr>
          <a:xfrm>
            <a:off x="8686800" y="152400"/>
            <a:ext cx="304800" cy="304800"/>
          </a:xfrm>
          <a:prstGeom prst="actionButtonForwardNex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ko-KR">
              <a:solidFill>
                <a:srgbClr val="000000"/>
              </a:solidFill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>
              <a:buFont typeface="Wingdings" pitchFamily="2" charset="2"/>
              <a:buChar char="§"/>
              <a:defRPr/>
            </a:lvl2pPr>
            <a:extLst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E0E29DD4-8B82-4E32-9E79-7B69AFEC39CB}" type="datetime1">
              <a:rPr lang="en-US" altLang="ko-KR"/>
              <a:pPr>
                <a:defRPr/>
              </a:pPr>
              <a:t>9/7/2021</a:t>
            </a:fld>
            <a:endParaRPr lang="en-US" altLang="ko-KR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14800" y="6408738"/>
            <a:ext cx="2616200" cy="365125"/>
          </a:xfrm>
        </p:spPr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r>
              <a:rPr lang="en-US"/>
              <a:t>©1992-2010 by Pearson Education, Inc. All Rights Reserved.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A1D49AE-9846-402D-92F2-58A838A0BFF7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156441849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evron 16"/>
          <p:cNvSpPr/>
          <p:nvPr/>
        </p:nvSpPr>
        <p:spPr>
          <a:xfrm>
            <a:off x="3636963" y="3005138"/>
            <a:ext cx="182562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ko-KR" altLang="ko-KR">
              <a:solidFill>
                <a:srgbClr val="FFFFFF"/>
              </a:solidFill>
              <a:cs typeface="Times New Roman" pitchFamily="18" charset="0"/>
            </a:endParaRPr>
          </a:p>
        </p:txBody>
      </p:sp>
      <p:sp>
        <p:nvSpPr>
          <p:cNvPr id="5" name="Chevron 18"/>
          <p:cNvSpPr/>
          <p:nvPr/>
        </p:nvSpPr>
        <p:spPr>
          <a:xfrm>
            <a:off x="3449638" y="3005138"/>
            <a:ext cx="18415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ko-KR" altLang="ko-KR">
              <a:solidFill>
                <a:srgbClr val="FFFFFF"/>
              </a:solidFill>
              <a:cs typeface="Times New Roman" pitchFamily="18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anchor="b"/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8A6B501A-2C05-4C4C-9D16-873A64FACEF4}" type="datetime1">
              <a:rPr lang="en-US" altLang="ko-KR"/>
              <a:pPr>
                <a:defRPr/>
              </a:pPr>
              <a:t>9/7/2021</a:t>
            </a:fld>
            <a:endParaRPr lang="en-US" altLang="ko-KR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r>
              <a:rPr lang="en-US"/>
              <a:t>©1992-2010 by Pearson Education, Inc. All Rights Reserved.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E40113C-5CCC-4195-B231-E3576C92F494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2022511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1A0A8B23-D9F1-493A-AB22-F7B0D99FEEB8}" type="datetime1">
              <a:rPr lang="en-US" altLang="ko-KR"/>
              <a:pPr>
                <a:defRPr/>
              </a:pPr>
              <a:t>9/7/2021</a:t>
            </a:fld>
            <a:endParaRPr lang="en-US" altLang="ko-K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r>
              <a:rPr lang="en-US"/>
              <a:t>©1992-2010 by Pearson Education, Inc. All Rights Reserved.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7E0516B-929F-4231-A959-B0412021EFAC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7020700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/>
          <a:lstStyle>
            <a:lvl1pPr>
              <a:defRPr/>
            </a:lvl1pPr>
            <a:extLst/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C0488B65-1F4D-4954-85ED-CF3CD1686ED1}" type="datetime1">
              <a:rPr lang="en-US" altLang="ko-KR"/>
              <a:pPr>
                <a:defRPr/>
              </a:pPr>
              <a:t>9/7/2021</a:t>
            </a:fld>
            <a:endParaRPr lang="en-US" altLang="ko-K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r>
              <a:rPr lang="en-US"/>
              <a:t>©1992-2010 by Pearson Education, Inc. All Rights Reserved.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83AEB09-EA5C-4720-9604-D1A8F5A2201E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8153860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F2E97031-E901-4ACC-9120-85C77A5EF9B4}" type="datetime1">
              <a:rPr lang="en-US" altLang="ko-KR"/>
              <a:pPr>
                <a:defRPr/>
              </a:pPr>
              <a:t>9/7/2021</a:t>
            </a:fld>
            <a:endParaRPr lang="en-US" altLang="ko-K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r>
              <a:rPr lang="en-US"/>
              <a:t>©1992-2010 by Pearson Education, Inc. All Rights Reserved.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B22AEC3-81DE-4423-82C2-5D343C734852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9702631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2F7F74C-B022-4389-9FDA-2492E36B9711}" type="datetime1">
              <a:rPr lang="en-US" altLang="ko-KR"/>
              <a:pPr>
                <a:defRPr/>
              </a:pPr>
              <a:t>9/7/2021</a:t>
            </a:fld>
            <a:endParaRPr lang="en-US" altLang="ko-KR"/>
          </a:p>
        </p:txBody>
      </p:sp>
      <p:sp>
        <p:nvSpPr>
          <p:cNvPr id="3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©1992-2010 by Pearson Education, Inc. All Rights Reserved.</a:t>
            </a:r>
          </a:p>
        </p:txBody>
      </p:sp>
      <p:sp>
        <p:nvSpPr>
          <p:cNvPr id="4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87471D2-79C0-4079-81E2-F3AA218B1670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831498870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4C1B8ED0-AF46-4B82-9A1D-20133C106807}" type="datetime1">
              <a:rPr lang="en-US" altLang="ko-KR"/>
              <a:pPr>
                <a:defRPr/>
              </a:pPr>
              <a:t>9/7/2021</a:t>
            </a:fld>
            <a:endParaRPr lang="en-US" altLang="ko-K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r>
              <a:rPr lang="en-US"/>
              <a:t>©1992-2010 by Pearson Education, Inc. All Rights Reserved.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913B6A4-FE88-4901-8AA6-C8A2DF7AE46B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1077887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3F90AD1-AC9D-4999-A873-E367B074A36A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752669810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16"/>
          <p:cNvSpPr>
            <a:spLocks/>
          </p:cNvSpPr>
          <p:nvPr/>
        </p:nvSpPr>
        <p:spPr bwMode="auto">
          <a:xfrm>
            <a:off x="500063" y="5945188"/>
            <a:ext cx="4940300" cy="9207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 dirty="0">
              <a:latin typeface="Arial" charset="0"/>
            </a:endParaRPr>
          </a:p>
        </p:txBody>
      </p:sp>
      <p:sp>
        <p:nvSpPr>
          <p:cNvPr id="6" name="Freeform 22"/>
          <p:cNvSpPr>
            <a:spLocks/>
          </p:cNvSpPr>
          <p:nvPr/>
        </p:nvSpPr>
        <p:spPr bwMode="auto">
          <a:xfrm>
            <a:off x="485775" y="5938838"/>
            <a:ext cx="3690938" cy="933450"/>
          </a:xfrm>
          <a:custGeom>
            <a:avLst/>
            <a:gdLst>
              <a:gd name="T0" fmla="*/ 0 w 5591"/>
              <a:gd name="T1" fmla="*/ 0 h 588"/>
              <a:gd name="T2" fmla="*/ 3802505 w 5591"/>
              <a:gd name="T3" fmla="*/ 0 h 588"/>
              <a:gd name="T4" fmla="*/ 3802505 w 5591"/>
              <a:gd name="T5" fmla="*/ 838200 h 588"/>
              <a:gd name="T6" fmla="*/ 31688 w 5591"/>
              <a:gd name="T7" fmla="*/ 0 h 588"/>
              <a:gd name="T8" fmla="*/ 0 60000 65536"/>
              <a:gd name="T9" fmla="*/ 0 60000 65536"/>
              <a:gd name="T10" fmla="*/ 0 60000 65536"/>
              <a:gd name="T11" fmla="*/ 0 60000 65536"/>
              <a:gd name="T12" fmla="*/ 0 w 5591"/>
              <a:gd name="T13" fmla="*/ 0 h 588"/>
              <a:gd name="T14" fmla="*/ 5591 w 5591"/>
              <a:gd name="T15" fmla="*/ 588 h 58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>
              <a:defRPr/>
            </a:pPr>
            <a:endParaRPr lang="ko-KR" altLang="en-US">
              <a:latin typeface="Arial" charset="0"/>
            </a:endParaRPr>
          </a:p>
        </p:txBody>
      </p:sp>
      <p:sp>
        <p:nvSpPr>
          <p:cNvPr id="7" name="Right Triangle 19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4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ko-KR">
              <a:solidFill>
                <a:srgbClr val="FFFFFF"/>
              </a:solidFill>
              <a:cs typeface="Times New Roman" pitchFamily="18" charset="0"/>
            </a:endParaRPr>
          </a:p>
        </p:txBody>
      </p:sp>
      <p:cxnSp>
        <p:nvCxnSpPr>
          <p:cNvPr id="8" name="Straight Connector 20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hevron 22"/>
          <p:cNvSpPr/>
          <p:nvPr/>
        </p:nvSpPr>
        <p:spPr>
          <a:xfrm>
            <a:off x="8664575" y="4987925"/>
            <a:ext cx="182563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ko-KR" altLang="ko-KR">
              <a:solidFill>
                <a:srgbClr val="FFFFFF"/>
              </a:solidFill>
              <a:cs typeface="Times New Roman" pitchFamily="18" charset="0"/>
            </a:endParaRPr>
          </a:p>
        </p:txBody>
      </p:sp>
      <p:sp>
        <p:nvSpPr>
          <p:cNvPr id="10" name="Chevron 23"/>
          <p:cNvSpPr/>
          <p:nvPr/>
        </p:nvSpPr>
        <p:spPr>
          <a:xfrm>
            <a:off x="8477250" y="4987925"/>
            <a:ext cx="182563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ko-KR" altLang="ko-KR">
              <a:solidFill>
                <a:srgbClr val="FFFFFF"/>
              </a:solidFill>
              <a:cs typeface="Times New Roman" pitchFamily="18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tIns="0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extLst/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F1C44E2D-E629-496B-BB93-6B621EE3FD55}" type="datetime1">
              <a:rPr lang="en-US" altLang="ko-KR"/>
              <a:pPr>
                <a:defRPr/>
              </a:pPr>
              <a:t>9/7/2021</a:t>
            </a:fld>
            <a:endParaRPr lang="en-US" altLang="ko-KR"/>
          </a:p>
        </p:txBody>
      </p:sp>
      <p:sp>
        <p:nvSpPr>
          <p:cNvPr id="12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379913" y="6408738"/>
            <a:ext cx="2351087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pPr>
              <a:defRPr/>
            </a:pPr>
            <a:r>
              <a:rPr lang="en-US"/>
              <a:t>©1992-2010 by Pearson Education, Inc. All Rights Reserved.</a:t>
            </a:r>
          </a:p>
        </p:txBody>
      </p:sp>
      <p:sp>
        <p:nvSpPr>
          <p:cNvPr id="13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7F96F68-571F-44FD-8AA9-2AD8954A1889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1067977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28F044D-F2BD-4424-90F9-827A4E865C0C}" type="datetime1">
              <a:rPr lang="en-US" altLang="ko-KR"/>
              <a:pPr>
                <a:defRPr/>
              </a:pPr>
              <a:t>9/7/2021</a:t>
            </a:fld>
            <a:endParaRPr lang="en-US" altLang="ko-KR"/>
          </a:p>
        </p:txBody>
      </p:sp>
      <p:sp>
        <p:nvSpPr>
          <p:cNvPr id="5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©1992-2010 by Pearson Education, Inc. All Rights Reserved.</a:t>
            </a:r>
          </a:p>
        </p:txBody>
      </p:sp>
      <p:sp>
        <p:nvSpPr>
          <p:cNvPr id="6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7290EAE-E88B-4CCB-8302-27641721B0AB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537897338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0E6121-6A28-44C1-978C-D073480DCBCF}" type="datetime1">
              <a:rPr lang="en-US" altLang="ko-KR"/>
              <a:pPr>
                <a:defRPr/>
              </a:pPr>
              <a:t>9/7/2021</a:t>
            </a:fld>
            <a:endParaRPr lang="en-US" altLang="ko-KR"/>
          </a:p>
        </p:txBody>
      </p:sp>
      <p:sp>
        <p:nvSpPr>
          <p:cNvPr id="5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©1992-2010 by Pearson Education, Inc. All Rights Reserved.</a:t>
            </a:r>
          </a:p>
        </p:txBody>
      </p:sp>
      <p:sp>
        <p:nvSpPr>
          <p:cNvPr id="6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4B73C54-76E0-4E62-9AAF-1EB049487E70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575128785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FC28FD7-1926-4581-9121-D2FD32DEAE11}" type="datetime1">
              <a:rPr lang="en-US" altLang="ko-KR"/>
              <a:pPr>
                <a:defRPr/>
              </a:pPr>
              <a:t>9/7/2021</a:t>
            </a:fld>
            <a:endParaRPr lang="en-US" altLang="ko-KR"/>
          </a:p>
        </p:txBody>
      </p:sp>
      <p:sp>
        <p:nvSpPr>
          <p:cNvPr id="5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©1992-2010 by Pearson Education, Inc. All Rights Reserved.</a:t>
            </a:r>
          </a:p>
        </p:txBody>
      </p:sp>
      <p:sp>
        <p:nvSpPr>
          <p:cNvPr id="6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00066CC-13A7-4B42-8416-10AD00528B6A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031832363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78636CE-29C7-442D-A058-149CDA5066DC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5457455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2514600"/>
            <a:ext cx="3581400" cy="3771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2514600"/>
            <a:ext cx="3581400" cy="3771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8626FD6-03AD-44F2-AE00-FBF14F4F6A18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4913976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586CEEF-07FD-453C-B54E-60D468B82DA6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5147569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C1DB6EE-06C3-46BE-A427-38FC410547BF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95230823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D0064C3-B9C2-438A-AACC-3116B8134D17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95705911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0072713-BC5B-4626-B4C3-F2B0479BE30F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1420263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6959203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C3FD805-D330-41EF-824C-17C02400E9D8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52036573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1604533-3F7F-4458-8FDE-AE882FF7EBD3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93390200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873750" y="889000"/>
            <a:ext cx="4289425" cy="53975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-6999288" y="889000"/>
            <a:ext cx="12720638" cy="53975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E13F4A5-9E95-4949-AA46-6B02CD9CB3BA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14399652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6A68043-5660-46E2-ACD0-4B789D4DD837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11151295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1E9DA91-8A16-4C51-8893-72802ED94340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14005948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2CE9C55-E54A-4A75-9602-CEBC9DC6C8FF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89055673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19200" y="762000"/>
            <a:ext cx="3810000" cy="20970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81600" y="762000"/>
            <a:ext cx="3810000" cy="20970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4E784EA-F2C1-49FD-86F0-042F6560879C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75264813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78415D1-E81F-4B74-812F-19120FB54BC0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13579214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2335D7A-C908-4DC7-8F5A-353D222DFBA0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17912494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E75F5FE-748F-44A6-A1F1-ABDDAC53EC4D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7911168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2108284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94E325B-D386-450E-AE32-ADF64DC8F8D5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39174561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7D81970-176D-428C-944C-6768BEBD7783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25660269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1361117-BADF-431A-B211-FCD67E9DFDC6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00932011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43700" y="0"/>
            <a:ext cx="2247900" cy="285908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0" y="0"/>
            <a:ext cx="6591300" cy="285908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5BFEDB2-594D-4808-97E0-523197189B18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17347978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1ECC96E-03A7-428A-9318-9E28D374F019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11146467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15EA8CB-CF4C-4CB8-8D29-6A4A84862EE1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88742598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1110A7B-F934-421F-BCC7-2EA05F1EEDF4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66563409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90600" y="1255713"/>
            <a:ext cx="3543300" cy="20970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6300" y="1255713"/>
            <a:ext cx="3543300" cy="20970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E759C9B-C901-40FE-9402-AA38A5926676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32269250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2B420DD-2349-4743-A6DE-CD0857DCD114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01536317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10AC485-5564-43E2-9638-A8C400E24D5A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1462182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7658183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A809DE-FD54-42FE-B742-099A8A8E1EEA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77596344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0490644-8105-4924-960F-CFB014CEA06F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83643223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00D9AEC-F68A-47D1-8233-B2291E41C8C5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60181657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B4300FC-E8E7-40AE-A956-B0C46B79137F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13197531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362700" y="533400"/>
            <a:ext cx="1866900" cy="2819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533400"/>
            <a:ext cx="5448300" cy="2819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23685D7-1968-424A-AB90-A64061A3DB58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91127939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BB923E4-CEA0-4955-81B6-5A59E42E37DD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84079718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6472FC1-BC3B-4562-A67B-C89648F9B61D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69556250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4E32CAA-172C-4A03-B6CF-0C270B202C3E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50555480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460375"/>
            <a:ext cx="3695700" cy="19018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57700" y="460375"/>
            <a:ext cx="3695700" cy="19018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2828AAC-1069-45A4-AB65-AFFAA62505E2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79865840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3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60A0BD6-A819-43E9-84DF-FD48D77071C5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556083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08813402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3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D2FD9A4-36FC-49ED-BEDB-C101C2B5ACB6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28278038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9CF9FD9-11DF-420C-89E2-6C2AC289684C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585145661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9C58EFF-9BEF-4E96-9090-6BC01DBCDB06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72438403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BC9F9C6-2CC4-41A4-B471-6366E781F194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901996737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BD25ED-98A3-4372-B42B-CB5D976A65CF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3633645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2087562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20875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406A4DF-4205-4B38-9A17-1F7824D90712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926326963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7EA37BE-4917-45BE-97CF-A0BA2B54B09D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24073122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A293D41-8781-42EE-A821-50F381AA2266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85293451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9372300-275B-4678-8A72-FFB346E464DA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976539622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320925"/>
            <a:ext cx="3543300" cy="20685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67300" y="2320925"/>
            <a:ext cx="3543300" cy="20685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910BDCB-9CE2-4278-8A5A-7C14BE951708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0790749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71611259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7037EAF-EE8C-4356-AE2B-91C1F14F0628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801616049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37A0837-7A3A-41E2-8228-979A77FEAC16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615959235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8E311D6-97AA-4278-A0D3-D3D82A6C7F7B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940549835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B07234C-4736-4CBB-99A0-80DA94EB6FF1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527941947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81B0D0C-5090-46A8-97AD-16182E1590BE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830993032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7F5B15C-1071-47B9-ADFE-1FBA49785400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170449715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43700" y="685800"/>
            <a:ext cx="1943100" cy="37036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685800"/>
            <a:ext cx="5676900" cy="37036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0A7C211-3B4E-4AEB-9CB6-6B34E032B7F3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579369671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14E9B3A-4ECB-4DE3-8675-ED79C9FCD432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643109883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EF16FB8-C6CA-4089-A022-834D4EB02AE4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918669650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F2B39AB-E48E-4AFB-AAED-B6D6A1C5A670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7247374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34350056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50DCF09-0AC4-487D-918D-C3CF5FFDDDB7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602041664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540C10E-7FF3-415F-B88B-BF45510EC0AB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304649611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6A4D5DC-D40B-41CD-A46E-38C5CCB3B4C6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48060974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13C6721-DD6D-41D7-B438-7107F763D9FC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574224563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700AE7F-3CB6-443E-AC0B-2AF948D471BA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659121103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9ABA7C5-7B8F-408B-82BC-5880D84D2071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229425685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39873C2-3CE5-41E0-868F-A71FCF3B8381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424441390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43700" y="1600200"/>
            <a:ext cx="2171700" cy="4876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600200"/>
            <a:ext cx="6362700" cy="48768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C6E76B4-74B5-4A0D-8E43-5B500FBCAA58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367628266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D16C64D-2FE1-4964-BCC9-4E286608F2A6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390877662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DC601F0-1125-440D-B1DB-FD48940395EC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3536944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027535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E58C588-FF81-4E7C-AD1B-D0125A9F2F83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032340225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162800" y="1166813"/>
            <a:ext cx="914400" cy="21097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0" y="1166813"/>
            <a:ext cx="914400" cy="21097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3A5D6BF-1B4D-4C08-9E66-FBB106D6D9D7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903934326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45992C0-539C-420F-B5EA-5EE926FE14A5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149799732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27DB59-CB08-45EB-964B-01457671E6AF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325391006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D215BAA-A655-46B9-9668-8AB7604E00D4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982601016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5779B32-0280-4CD6-A0BA-5AC1C08C4653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017599650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438BAFB-0EBE-4CC4-BD30-B628848AC260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736263427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671C2DB-7A92-4645-BEC3-1278C926DBBB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617550588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29650" y="152400"/>
            <a:ext cx="514350" cy="3124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086600" y="152400"/>
            <a:ext cx="1390650" cy="3124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EA0576C-EFAD-483A-8609-B21E85451DCD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947626455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C77EA94-6140-4DA4-B4C9-49EDF541B2B2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2879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51480667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45D30E-2DD1-4744-9980-645B60D44301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753318851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AE52E43-AB32-419E-925F-EA67B1DD0615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173872514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2041525"/>
            <a:ext cx="3581400" cy="28352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2041525"/>
            <a:ext cx="3581400" cy="28352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C76BC21-CA77-475F-9089-DEF4DD7C29C5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377049569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2B33745-987A-467F-A422-54CC3FBD14D3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280680537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1BD22C5-9665-487C-AA5B-F62A8BBB43B6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85868954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EE01B54-089A-4A06-8C87-C8BCE9EDD47D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918578699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F76A68C-EB1B-4084-95EC-2701A5F41C04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117460739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649F456-8A3A-4AED-A92E-881BD1F7544C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785255246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02B2998-2295-43DB-AB9B-6006B932C0C5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660467088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43700" y="2041525"/>
            <a:ext cx="2171700" cy="44354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2041525"/>
            <a:ext cx="6362700" cy="44354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9EA37A5-651C-4678-A5E5-CDBFD1349524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8143513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7.xml"/><Relationship Id="rId3" Type="http://schemas.openxmlformats.org/officeDocument/2006/relationships/slideLayout" Target="../slideLayouts/slideLayout102.xml"/><Relationship Id="rId7" Type="http://schemas.openxmlformats.org/officeDocument/2006/relationships/slideLayout" Target="../slideLayouts/slideLayout106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101.xml"/><Relationship Id="rId1" Type="http://schemas.openxmlformats.org/officeDocument/2006/relationships/slideLayout" Target="../slideLayouts/slideLayout100.xml"/><Relationship Id="rId6" Type="http://schemas.openxmlformats.org/officeDocument/2006/relationships/slideLayout" Target="../slideLayouts/slideLayout105.xml"/><Relationship Id="rId11" Type="http://schemas.openxmlformats.org/officeDocument/2006/relationships/slideLayout" Target="../slideLayouts/slideLayout110.xml"/><Relationship Id="rId5" Type="http://schemas.openxmlformats.org/officeDocument/2006/relationships/slideLayout" Target="../slideLayouts/slideLayout104.xml"/><Relationship Id="rId10" Type="http://schemas.openxmlformats.org/officeDocument/2006/relationships/slideLayout" Target="../slideLayouts/slideLayout109.xml"/><Relationship Id="rId4" Type="http://schemas.openxmlformats.org/officeDocument/2006/relationships/slideLayout" Target="../slideLayouts/slideLayout103.xml"/><Relationship Id="rId9" Type="http://schemas.openxmlformats.org/officeDocument/2006/relationships/slideLayout" Target="../slideLayouts/slideLayout108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8.xml"/><Relationship Id="rId3" Type="http://schemas.openxmlformats.org/officeDocument/2006/relationships/slideLayout" Target="../slideLayouts/slideLayout113.xml"/><Relationship Id="rId7" Type="http://schemas.openxmlformats.org/officeDocument/2006/relationships/slideLayout" Target="../slideLayouts/slideLayout117.xml"/><Relationship Id="rId12" Type="http://schemas.openxmlformats.org/officeDocument/2006/relationships/theme" Target="../theme/theme11.xml"/><Relationship Id="rId2" Type="http://schemas.openxmlformats.org/officeDocument/2006/relationships/slideLayout" Target="../slideLayouts/slideLayout112.xml"/><Relationship Id="rId1" Type="http://schemas.openxmlformats.org/officeDocument/2006/relationships/slideLayout" Target="../slideLayouts/slideLayout111.xml"/><Relationship Id="rId6" Type="http://schemas.openxmlformats.org/officeDocument/2006/relationships/slideLayout" Target="../slideLayouts/slideLayout116.xml"/><Relationship Id="rId11" Type="http://schemas.openxmlformats.org/officeDocument/2006/relationships/slideLayout" Target="../slideLayouts/slideLayout121.xml"/><Relationship Id="rId5" Type="http://schemas.openxmlformats.org/officeDocument/2006/relationships/slideLayout" Target="../slideLayouts/slideLayout115.xml"/><Relationship Id="rId10" Type="http://schemas.openxmlformats.org/officeDocument/2006/relationships/slideLayout" Target="../slideLayouts/slideLayout120.xml"/><Relationship Id="rId4" Type="http://schemas.openxmlformats.org/officeDocument/2006/relationships/slideLayout" Target="../slideLayouts/slideLayout114.xml"/><Relationship Id="rId9" Type="http://schemas.openxmlformats.org/officeDocument/2006/relationships/slideLayout" Target="../slideLayouts/slideLayout119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9.xml"/><Relationship Id="rId13" Type="http://schemas.openxmlformats.org/officeDocument/2006/relationships/theme" Target="../theme/theme12.xml"/><Relationship Id="rId3" Type="http://schemas.openxmlformats.org/officeDocument/2006/relationships/slideLayout" Target="../slideLayouts/slideLayout124.xml"/><Relationship Id="rId7" Type="http://schemas.openxmlformats.org/officeDocument/2006/relationships/slideLayout" Target="../slideLayouts/slideLayout128.xml"/><Relationship Id="rId12" Type="http://schemas.openxmlformats.org/officeDocument/2006/relationships/slideLayout" Target="../slideLayouts/slideLayout133.xml"/><Relationship Id="rId2" Type="http://schemas.openxmlformats.org/officeDocument/2006/relationships/slideLayout" Target="../slideLayouts/slideLayout123.xml"/><Relationship Id="rId1" Type="http://schemas.openxmlformats.org/officeDocument/2006/relationships/slideLayout" Target="../slideLayouts/slideLayout122.xml"/><Relationship Id="rId6" Type="http://schemas.openxmlformats.org/officeDocument/2006/relationships/slideLayout" Target="../slideLayouts/slideLayout127.xml"/><Relationship Id="rId11" Type="http://schemas.openxmlformats.org/officeDocument/2006/relationships/slideLayout" Target="../slideLayouts/slideLayout132.xml"/><Relationship Id="rId5" Type="http://schemas.openxmlformats.org/officeDocument/2006/relationships/slideLayout" Target="../slideLayouts/slideLayout126.xml"/><Relationship Id="rId10" Type="http://schemas.openxmlformats.org/officeDocument/2006/relationships/slideLayout" Target="../slideLayouts/slideLayout131.xml"/><Relationship Id="rId4" Type="http://schemas.openxmlformats.org/officeDocument/2006/relationships/slideLayout" Target="../slideLayouts/slideLayout125.xml"/><Relationship Id="rId9" Type="http://schemas.openxmlformats.org/officeDocument/2006/relationships/slideLayout" Target="../slideLayouts/slideLayout130.xml"/><Relationship Id="rId14" Type="http://schemas.openxmlformats.org/officeDocument/2006/relationships/image" Target="../media/image2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.xml"/><Relationship Id="rId3" Type="http://schemas.openxmlformats.org/officeDocument/2006/relationships/slideLayout" Target="../slideLayouts/slideLayout69.xml"/><Relationship Id="rId7" Type="http://schemas.openxmlformats.org/officeDocument/2006/relationships/slideLayout" Target="../slideLayouts/slideLayout73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8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76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5.xml"/><Relationship Id="rId3" Type="http://schemas.openxmlformats.org/officeDocument/2006/relationships/slideLayout" Target="../slideLayouts/slideLayout80.xml"/><Relationship Id="rId7" Type="http://schemas.openxmlformats.org/officeDocument/2006/relationships/slideLayout" Target="../slideLayouts/slideLayout84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79.xml"/><Relationship Id="rId1" Type="http://schemas.openxmlformats.org/officeDocument/2006/relationships/slideLayout" Target="../slideLayouts/slideLayout78.xml"/><Relationship Id="rId6" Type="http://schemas.openxmlformats.org/officeDocument/2006/relationships/slideLayout" Target="../slideLayouts/slideLayout83.xml"/><Relationship Id="rId11" Type="http://schemas.openxmlformats.org/officeDocument/2006/relationships/slideLayout" Target="../slideLayouts/slideLayout88.xml"/><Relationship Id="rId5" Type="http://schemas.openxmlformats.org/officeDocument/2006/relationships/slideLayout" Target="../slideLayouts/slideLayout82.xml"/><Relationship Id="rId10" Type="http://schemas.openxmlformats.org/officeDocument/2006/relationships/slideLayout" Target="../slideLayouts/slideLayout87.xml"/><Relationship Id="rId4" Type="http://schemas.openxmlformats.org/officeDocument/2006/relationships/slideLayout" Target="../slideLayouts/slideLayout81.xml"/><Relationship Id="rId9" Type="http://schemas.openxmlformats.org/officeDocument/2006/relationships/slideLayout" Target="../slideLayouts/slideLayout86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6.xml"/><Relationship Id="rId3" Type="http://schemas.openxmlformats.org/officeDocument/2006/relationships/slideLayout" Target="../slideLayouts/slideLayout91.xml"/><Relationship Id="rId7" Type="http://schemas.openxmlformats.org/officeDocument/2006/relationships/slideLayout" Target="../slideLayouts/slideLayout95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90.xml"/><Relationship Id="rId1" Type="http://schemas.openxmlformats.org/officeDocument/2006/relationships/slideLayout" Target="../slideLayouts/slideLayout89.xml"/><Relationship Id="rId6" Type="http://schemas.openxmlformats.org/officeDocument/2006/relationships/slideLayout" Target="../slideLayouts/slideLayout94.xml"/><Relationship Id="rId11" Type="http://schemas.openxmlformats.org/officeDocument/2006/relationships/slideLayout" Target="../slideLayouts/slideLayout99.xml"/><Relationship Id="rId5" Type="http://schemas.openxmlformats.org/officeDocument/2006/relationships/slideLayout" Target="../slideLayouts/slideLayout93.xml"/><Relationship Id="rId10" Type="http://schemas.openxmlformats.org/officeDocument/2006/relationships/slideLayout" Target="../slideLayouts/slideLayout98.xml"/><Relationship Id="rId4" Type="http://schemas.openxmlformats.org/officeDocument/2006/relationships/slideLayout" Target="../slideLayouts/slideLayout92.xml"/><Relationship Id="rId9" Type="http://schemas.openxmlformats.org/officeDocument/2006/relationships/slideLayout" Target="../slideLayouts/slideLayout9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98" name="Rectangle 2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10400" y="0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Aft>
                <a:spcPct val="0"/>
              </a:spcAft>
              <a:buClrTx/>
              <a:defRPr sz="1200">
                <a:solidFill>
                  <a:schemeClr val="tx1"/>
                </a:solidFill>
                <a:ea typeface="굴림" panose="020B0600000101010101" pitchFamily="50" charset="-127"/>
              </a:defRPr>
            </a:lvl1pPr>
          </a:lstStyle>
          <a:p>
            <a:fld id="{E5FB3466-D186-46E9-92B8-8C3A77B0A788}" type="slidenum">
              <a:rPr lang="en-US" altLang="ko-KR"/>
              <a:pPr/>
              <a:t>‹#›</a:t>
            </a:fld>
            <a:endParaRPr lang="en-US" altLang="ko-KR"/>
          </a:p>
        </p:txBody>
      </p:sp>
      <p:sp>
        <p:nvSpPr>
          <p:cNvPr id="9219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76200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/>
              <a:t>Click to edit Master title style</a:t>
            </a:r>
          </a:p>
        </p:txBody>
      </p:sp>
      <p:sp>
        <p:nvSpPr>
          <p:cNvPr id="9220" name="Rectangle 7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295400"/>
            <a:ext cx="80010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</a:p>
        </p:txBody>
      </p:sp>
      <p:sp>
        <p:nvSpPr>
          <p:cNvPr id="9221" name="AutoShape 10">
            <a:hlinkClick r:id="" action="ppaction://hlinkshowjump?jump=nextslide" highlightClick="1"/>
          </p:cNvPr>
          <p:cNvSpPr>
            <a:spLocks noChangeArrowheads="1"/>
          </p:cNvSpPr>
          <p:nvPr/>
        </p:nvSpPr>
        <p:spPr bwMode="auto">
          <a:xfrm>
            <a:off x="8686800" y="6324600"/>
            <a:ext cx="304800" cy="228600"/>
          </a:xfrm>
          <a:prstGeom prst="actionButtonForwardNext">
            <a:avLst/>
          </a:prstGeom>
          <a:solidFill>
            <a:srgbClr val="67B4BF"/>
          </a:solidFill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>
            <a:lvl1pPr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endParaRPr lang="ko-KR" altLang="ko-KR">
              <a:ea typeface="굴림" panose="020B0600000101010101" pitchFamily="50" charset="-127"/>
            </a:endParaRPr>
          </a:p>
        </p:txBody>
      </p:sp>
      <p:sp>
        <p:nvSpPr>
          <p:cNvPr id="9222" name="AutoShape 11">
            <a:hlinkClick r:id="" action="ppaction://hlinkshowjump?jump=previousslide" highlightClick="1"/>
          </p:cNvPr>
          <p:cNvSpPr>
            <a:spLocks noChangeArrowheads="1"/>
          </p:cNvSpPr>
          <p:nvPr/>
        </p:nvSpPr>
        <p:spPr bwMode="auto">
          <a:xfrm rot="10800000">
            <a:off x="8305800" y="6324600"/>
            <a:ext cx="304800" cy="228600"/>
          </a:xfrm>
          <a:prstGeom prst="actionButtonForwardNext">
            <a:avLst/>
          </a:prstGeom>
          <a:solidFill>
            <a:srgbClr val="67B4BF"/>
          </a:solidFill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>
            <a:lvl1pPr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endParaRPr lang="ko-KR" altLang="ko-KR">
              <a:ea typeface="굴림" panose="020B0600000101010101" pitchFamily="50" charset="-127"/>
            </a:endParaRPr>
          </a:p>
        </p:txBody>
      </p:sp>
      <p:sp>
        <p:nvSpPr>
          <p:cNvPr id="9223" name="Rectangle 12"/>
          <p:cNvSpPr>
            <a:spLocks noChangeArrowheads="1"/>
          </p:cNvSpPr>
          <p:nvPr/>
        </p:nvSpPr>
        <p:spPr bwMode="auto">
          <a:xfrm>
            <a:off x="5419725" y="6577013"/>
            <a:ext cx="3686175" cy="274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spcAft>
                <a:spcPct val="0"/>
              </a:spcAft>
              <a:buClrTx/>
              <a:defRPr/>
            </a:pPr>
            <a:r>
              <a:rPr lang="en-US" altLang="ko-KR" sz="1200">
                <a:solidFill>
                  <a:schemeClr val="tx1"/>
                </a:solidFill>
                <a:latin typeface="Arial" charset="0"/>
                <a:ea typeface="굴림" charset="-127"/>
                <a:sym typeface="Symbol" pitchFamily="82" charset="2"/>
              </a:rPr>
              <a:t></a:t>
            </a:r>
            <a:r>
              <a:rPr lang="en-US" altLang="ko-KR" sz="1200">
                <a:solidFill>
                  <a:srgbClr val="000000"/>
                </a:solidFill>
                <a:latin typeface="Arial" charset="0"/>
                <a:ea typeface="굴림" charset="-127"/>
              </a:rPr>
              <a:t> 2008 Pearson Education, Inc.  All rights reserved.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94" r:id="rId1"/>
    <p:sldLayoutId id="2147484195" r:id="rId2"/>
    <p:sldLayoutId id="2147484196" r:id="rId3"/>
    <p:sldLayoutId id="2147484197" r:id="rId4"/>
    <p:sldLayoutId id="2147484198" r:id="rId5"/>
    <p:sldLayoutId id="2147484199" r:id="rId6"/>
    <p:sldLayoutId id="2147484200" r:id="rId7"/>
    <p:sldLayoutId id="2147484201" r:id="rId8"/>
    <p:sldLayoutId id="2147484202" r:id="rId9"/>
    <p:sldLayoutId id="2147484203" r:id="rId10"/>
    <p:sldLayoutId id="2147484204" r:id="rId1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F9A75E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F9A75E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F9A75E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F9A75E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F9A75E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 b="1">
          <a:solidFill>
            <a:srgbClr val="F9A75E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 b="1">
          <a:solidFill>
            <a:srgbClr val="F9A75E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 b="1">
          <a:solidFill>
            <a:srgbClr val="F9A75E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 b="1">
          <a:solidFill>
            <a:srgbClr val="F9A75E"/>
          </a:solidFill>
          <a:latin typeface="Arial" charset="0"/>
        </a:defRPr>
      </a:lvl9pPr>
    </p:titleStyle>
    <p:bodyStyle>
      <a:lvl1pPr marL="228600" indent="-228600" algn="l" rtl="0" eaLnBrk="0" fontAlgn="base" hangingPunct="0">
        <a:spcBef>
          <a:spcPct val="0"/>
        </a:spcBef>
        <a:spcAft>
          <a:spcPct val="25000"/>
        </a:spcAft>
        <a:buClr>
          <a:srgbClr val="4F87C6"/>
        </a:buClr>
        <a:buFont typeface="Wingdings" panose="05000000000000000000" pitchFamily="2" charset="2"/>
        <a:buChar char="§"/>
        <a:defRPr sz="2800" b="1">
          <a:solidFill>
            <a:srgbClr val="000000"/>
          </a:solidFill>
          <a:latin typeface="+mn-lt"/>
          <a:ea typeface="+mn-ea"/>
          <a:cs typeface="+mn-cs"/>
        </a:defRPr>
      </a:lvl1pPr>
      <a:lvl2pPr marL="747713" indent="-290513" algn="l" rtl="0" eaLnBrk="0" fontAlgn="base" hangingPunct="0">
        <a:spcBef>
          <a:spcPct val="0"/>
        </a:spcBef>
        <a:spcAft>
          <a:spcPct val="25000"/>
        </a:spcAft>
        <a:buClr>
          <a:srgbClr val="4F87C6"/>
        </a:buClr>
        <a:buFont typeface="Arial" panose="020B0604020202020204" pitchFamily="34" charset="0"/>
        <a:buChar char="–"/>
        <a:defRPr sz="2200" b="1">
          <a:solidFill>
            <a:srgbClr val="000000"/>
          </a:solidFill>
          <a:latin typeface="+mn-lt"/>
        </a:defRPr>
      </a:lvl2pPr>
      <a:lvl3pPr marL="1143000" indent="-228600" algn="l" rtl="0" eaLnBrk="0" fontAlgn="base" hangingPunct="0">
        <a:spcBef>
          <a:spcPct val="0"/>
        </a:spcBef>
        <a:spcAft>
          <a:spcPct val="25000"/>
        </a:spcAft>
        <a:buClr>
          <a:srgbClr val="4F87C6"/>
        </a:buClr>
        <a:buFont typeface="Arial" panose="020B0604020202020204" pitchFamily="34" charset="0"/>
        <a:buChar char="-"/>
        <a:defRPr sz="2000" b="1">
          <a:solidFill>
            <a:schemeClr val="tx1"/>
          </a:solidFill>
          <a:latin typeface="+mn-lt"/>
        </a:defRPr>
      </a:lvl3pPr>
      <a:lvl4pPr marL="1662113" indent="-290513" algn="l" rtl="0" eaLnBrk="0" fontAlgn="base" hangingPunct="0">
        <a:spcBef>
          <a:spcPct val="0"/>
        </a:spcBef>
        <a:spcAft>
          <a:spcPct val="25000"/>
        </a:spcAft>
        <a:buClr>
          <a:srgbClr val="4F87C6"/>
        </a:buClr>
        <a:buFont typeface="Arial" panose="020B0604020202020204" pitchFamily="34" charset="0"/>
        <a:buChar char="–"/>
        <a:defRPr sz="2000" b="1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0"/>
        </a:spcBef>
        <a:spcAft>
          <a:spcPct val="25000"/>
        </a:spcAft>
        <a:buClr>
          <a:srgbClr val="4F87C6"/>
        </a:buClr>
        <a:buFont typeface="Wingdings" panose="05000000000000000000" pitchFamily="2" charset="2"/>
        <a:buChar char="§"/>
        <a:defRPr sz="2000" b="1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0"/>
        </a:spcBef>
        <a:spcAft>
          <a:spcPct val="25000"/>
        </a:spcAft>
        <a:buClr>
          <a:srgbClr val="4F87C6"/>
        </a:buClr>
        <a:buFont typeface="Wingdings" pitchFamily="2" charset="2"/>
        <a:buChar char="§"/>
        <a:defRPr sz="2000" b="1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0"/>
        </a:spcBef>
        <a:spcAft>
          <a:spcPct val="25000"/>
        </a:spcAft>
        <a:buClr>
          <a:srgbClr val="4F87C6"/>
        </a:buClr>
        <a:buFont typeface="Wingdings" pitchFamily="2" charset="2"/>
        <a:buChar char="§"/>
        <a:defRPr sz="2000" b="1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0"/>
        </a:spcBef>
        <a:spcAft>
          <a:spcPct val="25000"/>
        </a:spcAft>
        <a:buClr>
          <a:srgbClr val="4F87C6"/>
        </a:buClr>
        <a:buFont typeface="Wingdings" pitchFamily="2" charset="2"/>
        <a:buChar char="§"/>
        <a:defRPr sz="2000" b="1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0"/>
        </a:spcBef>
        <a:spcAft>
          <a:spcPct val="25000"/>
        </a:spcAft>
        <a:buClr>
          <a:srgbClr val="4F87C6"/>
        </a:buClr>
        <a:buFont typeface="Wingdings" pitchFamily="2" charset="2"/>
        <a:buChar char="§"/>
        <a:defRPr sz="2000" b="1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898" name="Rectangle 2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10400" y="0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Aft>
                <a:spcPct val="0"/>
              </a:spcAft>
              <a:buClrTx/>
              <a:defRPr sz="1200">
                <a:solidFill>
                  <a:schemeClr val="tx1"/>
                </a:solidFill>
                <a:ea typeface="굴림" panose="020B0600000101010101" pitchFamily="50" charset="-127"/>
              </a:defRPr>
            </a:lvl1pPr>
          </a:lstStyle>
          <a:p>
            <a:fld id="{55B1B9DE-3314-45BB-B824-6B47A7DF8A16}" type="slidenum">
              <a:rPr lang="en-US" altLang="ko-KR"/>
              <a:pPr/>
              <a:t>‹#›</a:t>
            </a:fld>
            <a:endParaRPr lang="en-US" altLang="ko-KR"/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76200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/>
              <a:t>Click to edit Master title style</a:t>
            </a:r>
          </a:p>
        </p:txBody>
      </p:sp>
      <p:sp>
        <p:nvSpPr>
          <p:cNvPr id="10244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341438"/>
            <a:ext cx="8001000" cy="4525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</a:p>
        </p:txBody>
      </p:sp>
      <p:sp>
        <p:nvSpPr>
          <p:cNvPr id="10245" name="AutoShape 5">
            <a:hlinkClick r:id="" action="ppaction://hlinkshowjump?jump=nextslide" highlightClick="1"/>
          </p:cNvPr>
          <p:cNvSpPr>
            <a:spLocks noChangeArrowheads="1"/>
          </p:cNvSpPr>
          <p:nvPr userDrawn="1"/>
        </p:nvSpPr>
        <p:spPr bwMode="auto">
          <a:xfrm>
            <a:off x="8686800" y="6324600"/>
            <a:ext cx="304800" cy="228600"/>
          </a:xfrm>
          <a:prstGeom prst="actionButtonForwardNext">
            <a:avLst/>
          </a:prstGeom>
          <a:solidFill>
            <a:srgbClr val="67B4BF"/>
          </a:solidFill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>
            <a:lvl1pPr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endParaRPr lang="ko-KR" altLang="ko-KR">
              <a:ea typeface="굴림" panose="020B0600000101010101" pitchFamily="50" charset="-127"/>
            </a:endParaRPr>
          </a:p>
        </p:txBody>
      </p:sp>
      <p:sp>
        <p:nvSpPr>
          <p:cNvPr id="10246" name="AutoShape 6">
            <a:hlinkClick r:id="" action="ppaction://hlinkshowjump?jump=previousslide" highlightClick="1"/>
          </p:cNvPr>
          <p:cNvSpPr>
            <a:spLocks noChangeArrowheads="1"/>
          </p:cNvSpPr>
          <p:nvPr userDrawn="1"/>
        </p:nvSpPr>
        <p:spPr bwMode="auto">
          <a:xfrm rot="10800000">
            <a:off x="8305800" y="6324600"/>
            <a:ext cx="304800" cy="228600"/>
          </a:xfrm>
          <a:prstGeom prst="actionButtonForwardNext">
            <a:avLst/>
          </a:prstGeom>
          <a:solidFill>
            <a:srgbClr val="67B4BF"/>
          </a:solidFill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>
            <a:lvl1pPr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endParaRPr lang="ko-KR" altLang="ko-KR">
              <a:ea typeface="굴림" panose="020B0600000101010101" pitchFamily="50" charset="-127"/>
            </a:endParaRPr>
          </a:p>
        </p:txBody>
      </p:sp>
      <p:sp>
        <p:nvSpPr>
          <p:cNvPr id="10247" name="Rectangle 7"/>
          <p:cNvSpPr>
            <a:spLocks noChangeArrowheads="1"/>
          </p:cNvSpPr>
          <p:nvPr userDrawn="1"/>
        </p:nvSpPr>
        <p:spPr bwMode="auto">
          <a:xfrm>
            <a:off x="5419725" y="6577013"/>
            <a:ext cx="3686175" cy="274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spcAft>
                <a:spcPct val="0"/>
              </a:spcAft>
              <a:buClrTx/>
              <a:defRPr/>
            </a:pPr>
            <a:r>
              <a:rPr lang="en-US" altLang="ko-KR" sz="1200">
                <a:solidFill>
                  <a:schemeClr val="tx1"/>
                </a:solidFill>
                <a:latin typeface="Arial" charset="0"/>
                <a:ea typeface="굴림" charset="-127"/>
                <a:sym typeface="Symbol" pitchFamily="82" charset="2"/>
              </a:rPr>
              <a:t></a:t>
            </a:r>
            <a:r>
              <a:rPr lang="en-US" altLang="ko-KR" sz="1200">
                <a:solidFill>
                  <a:srgbClr val="000000"/>
                </a:solidFill>
                <a:latin typeface="Arial" charset="0"/>
                <a:ea typeface="굴림" charset="-127"/>
              </a:rPr>
              <a:t> 2008 Pearson Education, Inc.  All rights reserved.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05" r:id="rId1"/>
    <p:sldLayoutId id="2147484206" r:id="rId2"/>
    <p:sldLayoutId id="2147484207" r:id="rId3"/>
    <p:sldLayoutId id="2147484208" r:id="rId4"/>
    <p:sldLayoutId id="2147484209" r:id="rId5"/>
    <p:sldLayoutId id="2147484210" r:id="rId6"/>
    <p:sldLayoutId id="2147484211" r:id="rId7"/>
    <p:sldLayoutId id="2147484212" r:id="rId8"/>
    <p:sldLayoutId id="2147484213" r:id="rId9"/>
    <p:sldLayoutId id="2147484214" r:id="rId10"/>
    <p:sldLayoutId id="2147484215" r:id="rId1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F9A75E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F9A75E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F9A75E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F9A75E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F9A75E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 b="1">
          <a:solidFill>
            <a:srgbClr val="F9A75E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 b="1">
          <a:solidFill>
            <a:srgbClr val="F9A75E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 b="1">
          <a:solidFill>
            <a:srgbClr val="F9A75E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 b="1">
          <a:solidFill>
            <a:srgbClr val="F9A75E"/>
          </a:solidFill>
          <a:latin typeface="Arial" charset="0"/>
        </a:defRPr>
      </a:lvl9pPr>
    </p:titleStyle>
    <p:bodyStyle>
      <a:lvl1pPr marL="228600" indent="-228600" algn="l" rtl="0" eaLnBrk="0" fontAlgn="base" hangingPunct="0">
        <a:spcBef>
          <a:spcPct val="0"/>
        </a:spcBef>
        <a:spcAft>
          <a:spcPct val="25000"/>
        </a:spcAft>
        <a:buClr>
          <a:schemeClr val="tx1"/>
        </a:buClr>
        <a:buChar char="•"/>
        <a:defRPr sz="2800" b="1">
          <a:solidFill>
            <a:srgbClr val="000000"/>
          </a:solidFill>
          <a:latin typeface="+mn-lt"/>
          <a:ea typeface="+mn-ea"/>
          <a:cs typeface="+mn-cs"/>
        </a:defRPr>
      </a:lvl1pPr>
      <a:lvl2pPr marL="747713" indent="-290513" algn="l" rtl="0" eaLnBrk="0" fontAlgn="base" hangingPunct="0">
        <a:spcBef>
          <a:spcPct val="0"/>
        </a:spcBef>
        <a:spcAft>
          <a:spcPct val="25000"/>
        </a:spcAft>
        <a:buClr>
          <a:schemeClr val="tx1"/>
        </a:buClr>
        <a:buFont typeface="Arial" panose="020B0604020202020204" pitchFamily="34" charset="0"/>
        <a:buChar char="–"/>
        <a:defRPr sz="2200" b="1">
          <a:solidFill>
            <a:srgbClr val="000000"/>
          </a:solidFill>
          <a:latin typeface="+mn-lt"/>
        </a:defRPr>
      </a:lvl2pPr>
      <a:lvl3pPr marL="1143000" indent="-228600" algn="l" rtl="0" eaLnBrk="0" fontAlgn="base" hangingPunct="0">
        <a:spcBef>
          <a:spcPct val="0"/>
        </a:spcBef>
        <a:spcAft>
          <a:spcPct val="25000"/>
        </a:spcAft>
        <a:buClr>
          <a:schemeClr val="tx1"/>
        </a:buClr>
        <a:buChar char="•"/>
        <a:defRPr sz="2000" b="1">
          <a:solidFill>
            <a:schemeClr val="tx1"/>
          </a:solidFill>
          <a:latin typeface="+mn-lt"/>
        </a:defRPr>
      </a:lvl3pPr>
      <a:lvl4pPr marL="1662113" indent="-290513" algn="l" rtl="0" eaLnBrk="0" fontAlgn="base" hangingPunct="0">
        <a:spcBef>
          <a:spcPct val="0"/>
        </a:spcBef>
        <a:spcAft>
          <a:spcPct val="25000"/>
        </a:spcAft>
        <a:buClr>
          <a:schemeClr val="tx1"/>
        </a:buClr>
        <a:buFont typeface="Arial" panose="020B0604020202020204" pitchFamily="34" charset="0"/>
        <a:buChar char="–"/>
        <a:defRPr sz="2000" b="1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0"/>
        </a:spcBef>
        <a:spcAft>
          <a:spcPct val="25000"/>
        </a:spcAft>
        <a:buClr>
          <a:schemeClr val="tx1"/>
        </a:buClr>
        <a:buChar char="•"/>
        <a:defRPr sz="2000" b="1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0"/>
        </a:spcBef>
        <a:spcAft>
          <a:spcPct val="25000"/>
        </a:spcAft>
        <a:buClr>
          <a:schemeClr val="tx1"/>
        </a:buClr>
        <a:buChar char="•"/>
        <a:defRPr sz="2000" b="1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0"/>
        </a:spcBef>
        <a:spcAft>
          <a:spcPct val="25000"/>
        </a:spcAft>
        <a:buClr>
          <a:schemeClr val="tx1"/>
        </a:buClr>
        <a:buChar char="•"/>
        <a:defRPr sz="2000" b="1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0"/>
        </a:spcBef>
        <a:spcAft>
          <a:spcPct val="25000"/>
        </a:spcAft>
        <a:buClr>
          <a:schemeClr val="tx1"/>
        </a:buClr>
        <a:buChar char="•"/>
        <a:defRPr sz="2000" b="1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0"/>
        </a:spcBef>
        <a:spcAft>
          <a:spcPct val="25000"/>
        </a:spcAft>
        <a:buClr>
          <a:schemeClr val="tx1"/>
        </a:buClr>
        <a:buChar char="•"/>
        <a:defRPr sz="2000" b="1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>
            <a:spLocks/>
          </p:cNvSpPr>
          <p:nvPr/>
        </p:nvSpPr>
        <p:spPr bwMode="auto">
          <a:xfrm>
            <a:off x="500063" y="5945188"/>
            <a:ext cx="4940300" cy="9207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 dirty="0">
              <a:latin typeface="Arial" charset="0"/>
            </a:endParaRPr>
          </a:p>
        </p:txBody>
      </p:sp>
      <p:sp>
        <p:nvSpPr>
          <p:cNvPr id="11267" name="Freeform 11"/>
          <p:cNvSpPr>
            <a:spLocks/>
          </p:cNvSpPr>
          <p:nvPr/>
        </p:nvSpPr>
        <p:spPr bwMode="auto">
          <a:xfrm>
            <a:off x="485775" y="5938838"/>
            <a:ext cx="3690938" cy="933450"/>
          </a:xfrm>
          <a:custGeom>
            <a:avLst/>
            <a:gdLst>
              <a:gd name="T0" fmla="*/ 0 w 5591"/>
              <a:gd name="T1" fmla="*/ 0 h 588"/>
              <a:gd name="T2" fmla="*/ 3802505 w 5591"/>
              <a:gd name="T3" fmla="*/ 0 h 588"/>
              <a:gd name="T4" fmla="*/ 3802505 w 5591"/>
              <a:gd name="T5" fmla="*/ 838200 h 588"/>
              <a:gd name="T6" fmla="*/ 31688 w 5591"/>
              <a:gd name="T7" fmla="*/ 0 h 588"/>
              <a:gd name="T8" fmla="*/ 0 60000 65536"/>
              <a:gd name="T9" fmla="*/ 0 60000 65536"/>
              <a:gd name="T10" fmla="*/ 0 60000 65536"/>
              <a:gd name="T11" fmla="*/ 0 60000 65536"/>
              <a:gd name="T12" fmla="*/ 0 w 5591"/>
              <a:gd name="T13" fmla="*/ 0 h 588"/>
              <a:gd name="T14" fmla="*/ 5591 w 5591"/>
              <a:gd name="T15" fmla="*/ 588 h 58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>
              <a:defRPr/>
            </a:pPr>
            <a:endParaRPr lang="ko-KR" altLang="en-US">
              <a:latin typeface="Arial" charset="0"/>
            </a:endParaRPr>
          </a:p>
        </p:txBody>
      </p:sp>
      <p:sp>
        <p:nvSpPr>
          <p:cNvPr id="14" name="Right Triangle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4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ko-KR">
              <a:solidFill>
                <a:srgbClr val="FFFFFF"/>
              </a:solidFill>
              <a:cs typeface="Times New Roman" pitchFamily="18" charset="0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273" name="Text Placeholder 29"/>
          <p:cNvSpPr>
            <a:spLocks noGrp="1"/>
          </p:cNvSpPr>
          <p:nvPr>
            <p:ph type="body" idx="1"/>
          </p:nvPr>
        </p:nvSpPr>
        <p:spPr bwMode="auto">
          <a:xfrm>
            <a:off x="457200" y="1481138"/>
            <a:ext cx="8229600" cy="4525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6727825" y="6408738"/>
            <a:ext cx="1919288" cy="365125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000" smtClean="0">
                <a:solidFill>
                  <a:schemeClr val="tx1"/>
                </a:solidFill>
                <a:latin typeface="Arial" charset="0"/>
                <a:ea typeface="굴림" charset="-127"/>
              </a:defRPr>
            </a:lvl1pPr>
          </a:lstStyle>
          <a:p>
            <a:pPr>
              <a:defRPr/>
            </a:pPr>
            <a:fld id="{006EC634-DA24-4DAD-8FE9-F62ABB50C519}" type="datetime1">
              <a:rPr lang="en-US" altLang="ko-KR"/>
              <a:pPr>
                <a:defRPr/>
              </a:pPr>
              <a:t>9/7/2021</a:t>
            </a:fld>
            <a:endParaRPr lang="en-US" altLang="ko-KR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3962400" y="6408738"/>
            <a:ext cx="276860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  <a:latin typeface="Arial" charset="0"/>
              </a:defRPr>
            </a:lvl1pPr>
            <a:extLst/>
          </a:lstStyle>
          <a:p>
            <a:pPr>
              <a:defRPr/>
            </a:pPr>
            <a:r>
              <a:rPr lang="en-US"/>
              <a:t>©1992-2010 by Pearson Education, Inc. All Rights Reserved.</a:t>
            </a: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8647113" y="6408738"/>
            <a:ext cx="366712" cy="365125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000">
                <a:solidFill>
                  <a:schemeClr val="tx1"/>
                </a:solidFill>
                <a:ea typeface="굴림" panose="020B0600000101010101" pitchFamily="50" charset="-127"/>
              </a:defRPr>
            </a:lvl1pPr>
          </a:lstStyle>
          <a:p>
            <a:fld id="{829820BE-BA72-423D-AFD5-6A95E920D735}" type="slidenum">
              <a:rPr lang="en-US" altLang="ko-KR"/>
              <a:pPr/>
              <a:t>‹#›</a:t>
            </a:fld>
            <a:endParaRPr lang="en-US" altLang="ko-KR"/>
          </a:p>
        </p:txBody>
      </p:sp>
      <p:sp>
        <p:nvSpPr>
          <p:cNvPr id="11" name="Action Button: Back or Previous 10">
            <a:hlinkClick r:id="" action="ppaction://hlinkshowjump?jump=previousslide" highlightClick="1"/>
          </p:cNvPr>
          <p:cNvSpPr/>
          <p:nvPr/>
        </p:nvSpPr>
        <p:spPr>
          <a:xfrm>
            <a:off x="8305800" y="152400"/>
            <a:ext cx="304800" cy="304800"/>
          </a:xfrm>
          <a:prstGeom prst="actionButtonBackPrevious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ko-KR">
              <a:solidFill>
                <a:srgbClr val="000000"/>
              </a:solidFill>
              <a:cs typeface="Times New Roman" pitchFamily="18" charset="0"/>
            </a:endParaRPr>
          </a:p>
        </p:txBody>
      </p:sp>
      <p:sp>
        <p:nvSpPr>
          <p:cNvPr id="16" name="Action Button: Forward or Next 15">
            <a:hlinkClick r:id="" action="ppaction://hlinkshowjump?jump=nextslide" highlightClick="1"/>
          </p:cNvPr>
          <p:cNvSpPr/>
          <p:nvPr/>
        </p:nvSpPr>
        <p:spPr>
          <a:xfrm>
            <a:off x="8686800" y="152400"/>
            <a:ext cx="304800" cy="304800"/>
          </a:xfrm>
          <a:prstGeom prst="actionButtonForwardNex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ko-KR">
              <a:solidFill>
                <a:srgbClr val="000000"/>
              </a:solidFill>
              <a:cs typeface="Times New Roman" pitchFamily="18" charset="0"/>
            </a:endParaRPr>
          </a:p>
        </p:txBody>
      </p:sp>
      <p:sp>
        <p:nvSpPr>
          <p:cNvPr id="11279" name="AutoShape 5">
            <a:hlinkClick r:id="" action="ppaction://hlinkshowjump?jump=nextslide" highlightClick="1"/>
          </p:cNvPr>
          <p:cNvSpPr>
            <a:spLocks noChangeArrowheads="1"/>
          </p:cNvSpPr>
          <p:nvPr userDrawn="1"/>
        </p:nvSpPr>
        <p:spPr bwMode="auto">
          <a:xfrm>
            <a:off x="8686800" y="6324600"/>
            <a:ext cx="304800" cy="228600"/>
          </a:xfrm>
          <a:prstGeom prst="actionButtonForwardNext">
            <a:avLst/>
          </a:prstGeom>
          <a:solidFill>
            <a:srgbClr val="67B4BF"/>
          </a:solidFill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>
              <a:defRPr/>
            </a:pPr>
            <a:endParaRPr lang="ko-KR" altLang="ko-KR">
              <a:latin typeface="Arial" charset="0"/>
            </a:endParaRPr>
          </a:p>
        </p:txBody>
      </p:sp>
      <p:sp>
        <p:nvSpPr>
          <p:cNvPr id="11280" name="AutoShape 6">
            <a:hlinkClick r:id="" action="ppaction://hlinkshowjump?jump=previousslide" highlightClick="1"/>
          </p:cNvPr>
          <p:cNvSpPr>
            <a:spLocks noChangeArrowheads="1"/>
          </p:cNvSpPr>
          <p:nvPr userDrawn="1"/>
        </p:nvSpPr>
        <p:spPr bwMode="auto">
          <a:xfrm rot="10800000">
            <a:off x="8305800" y="6324600"/>
            <a:ext cx="304800" cy="228600"/>
          </a:xfrm>
          <a:prstGeom prst="actionButtonForwardNext">
            <a:avLst/>
          </a:prstGeom>
          <a:solidFill>
            <a:srgbClr val="67B4BF"/>
          </a:solidFill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>
              <a:defRPr/>
            </a:pPr>
            <a:endParaRPr lang="ko-KR" altLang="ko-KR">
              <a:latin typeface="Arial" charset="0"/>
            </a:endParaRPr>
          </a:p>
        </p:txBody>
      </p:sp>
      <p:sp>
        <p:nvSpPr>
          <p:cNvPr id="11281" name="Rectangle 7"/>
          <p:cNvSpPr>
            <a:spLocks noChangeArrowheads="1"/>
          </p:cNvSpPr>
          <p:nvPr userDrawn="1"/>
        </p:nvSpPr>
        <p:spPr bwMode="auto">
          <a:xfrm>
            <a:off x="5419725" y="6577013"/>
            <a:ext cx="3686175" cy="274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spcAft>
                <a:spcPct val="0"/>
              </a:spcAft>
              <a:buClrTx/>
              <a:defRPr/>
            </a:pPr>
            <a:r>
              <a:rPr lang="en-US" altLang="ko-KR" sz="1200">
                <a:solidFill>
                  <a:schemeClr val="tx1"/>
                </a:solidFill>
                <a:latin typeface="Arial" charset="0"/>
                <a:ea typeface="굴림" charset="-127"/>
                <a:sym typeface="Symbol" pitchFamily="82" charset="2"/>
              </a:rPr>
              <a:t></a:t>
            </a:r>
            <a:r>
              <a:rPr lang="en-US" altLang="ko-KR" sz="1200">
                <a:solidFill>
                  <a:srgbClr val="000000"/>
                </a:solidFill>
                <a:latin typeface="Arial" charset="0"/>
                <a:ea typeface="굴림" charset="-127"/>
              </a:rPr>
              <a:t> 2008 Pearson Education, Inc.  All rights reserved.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20" r:id="rId1"/>
    <p:sldLayoutId id="2147484221" r:id="rId2"/>
    <p:sldLayoutId id="2147484222" r:id="rId3"/>
    <p:sldLayoutId id="2147484223" r:id="rId4"/>
    <p:sldLayoutId id="2147484224" r:id="rId5"/>
    <p:sldLayoutId id="2147484225" r:id="rId6"/>
    <p:sldLayoutId id="2147484216" r:id="rId7"/>
    <p:sldLayoutId id="2147484226" r:id="rId8"/>
    <p:sldLayoutId id="2147484227" r:id="rId9"/>
    <p:sldLayoutId id="2147484217" r:id="rId10"/>
    <p:sldLayoutId id="2147484218" r:id="rId11"/>
    <p:sldLayoutId id="2147484219" r:id="rId1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9pPr>
      <a:extLst/>
    </p:titleStyle>
    <p:bodyStyle>
      <a:lvl1pPr marL="365125" indent="-255588" algn="l" rtl="0" eaLnBrk="0" fontAlgn="base" hangingPunct="0">
        <a:spcBef>
          <a:spcPts val="400"/>
        </a:spcBef>
        <a:spcAft>
          <a:spcPct val="0"/>
        </a:spcAft>
        <a:buClr>
          <a:schemeClr val="accent1"/>
        </a:buClr>
        <a:buSzPct val="68000"/>
        <a:buFont typeface="Wingdings 3" panose="05040102010807070707" pitchFamily="18" charset="2"/>
        <a:buChar char=""/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0713" indent="-228600" algn="l" rtl="0" eaLnBrk="0" fontAlgn="base" hangingPunct="0">
        <a:spcBef>
          <a:spcPts val="325"/>
        </a:spcBef>
        <a:spcAft>
          <a:spcPct val="0"/>
        </a:spcAft>
        <a:buClr>
          <a:schemeClr val="accent1"/>
        </a:buClr>
        <a:buFont typeface="Verdana" panose="020B0604030504040204" pitchFamily="34" charset="0"/>
        <a:buChar char="◦"/>
        <a:defRPr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8838" indent="-228600" algn="l" rtl="0" eaLnBrk="0" fontAlgn="base" hangingPunct="0">
        <a:spcBef>
          <a:spcPts val="350"/>
        </a:spcBef>
        <a:spcAft>
          <a:spcPct val="0"/>
        </a:spcAft>
        <a:buClr>
          <a:schemeClr val="accent2"/>
        </a:buClr>
        <a:buSzPct val="100000"/>
        <a:buFont typeface="Wingdings 2" panose="05020102010507070707" pitchFamily="18" charset="2"/>
        <a:buChar char="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0" fontAlgn="base" hangingPunct="0">
        <a:spcBef>
          <a:spcPts val="350"/>
        </a:spcBef>
        <a:spcAft>
          <a:spcPct val="0"/>
        </a:spcAft>
        <a:buClr>
          <a:schemeClr val="accent2"/>
        </a:buClr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rtl="0" eaLnBrk="0" fontAlgn="base" hangingPunct="0">
        <a:spcBef>
          <a:spcPts val="350"/>
        </a:spcBef>
        <a:spcAft>
          <a:spcPct val="0"/>
        </a:spcAft>
        <a:buClr>
          <a:schemeClr val="accent2"/>
        </a:buClr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0F5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9"/>
          <p:cNvSpPr>
            <a:spLocks noChangeArrowheads="1"/>
          </p:cNvSpPr>
          <p:nvPr/>
        </p:nvSpPr>
        <p:spPr bwMode="auto">
          <a:xfrm flipV="1">
            <a:off x="0" y="0"/>
            <a:ext cx="9144000" cy="1600200"/>
          </a:xfrm>
          <a:prstGeom prst="rect">
            <a:avLst/>
          </a:prstGeom>
          <a:solidFill>
            <a:srgbClr val="F9F9F7"/>
          </a:solidFill>
          <a:ln w="9525" algn="ctr">
            <a:noFill/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endParaRPr lang="ko-KR" altLang="ko-KR">
              <a:ea typeface="굴림" panose="020B0600000101010101" pitchFamily="50" charset="-127"/>
            </a:endParaRPr>
          </a:p>
        </p:txBody>
      </p:sp>
      <p:sp>
        <p:nvSpPr>
          <p:cNvPr id="1027" name="Rectangle 10"/>
          <p:cNvSpPr>
            <a:spLocks noChangeArrowheads="1"/>
          </p:cNvSpPr>
          <p:nvPr/>
        </p:nvSpPr>
        <p:spPr bwMode="auto">
          <a:xfrm>
            <a:off x="0" y="1600200"/>
            <a:ext cx="457200" cy="5257800"/>
          </a:xfrm>
          <a:prstGeom prst="rect">
            <a:avLst/>
          </a:prstGeom>
          <a:solidFill>
            <a:srgbClr val="A0CED6"/>
          </a:solidFill>
          <a:ln w="9525" algn="ctr">
            <a:noFill/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endParaRPr lang="ko-KR" altLang="ko-KR">
              <a:ea typeface="굴림" panose="020B0600000101010101" pitchFamily="50" charset="-127"/>
            </a:endParaRPr>
          </a:p>
        </p:txBody>
      </p:sp>
      <p:sp>
        <p:nvSpPr>
          <p:cNvPr id="1028" name="Line 11"/>
          <p:cNvSpPr>
            <a:spLocks noChangeShapeType="1"/>
          </p:cNvSpPr>
          <p:nvPr/>
        </p:nvSpPr>
        <p:spPr bwMode="auto">
          <a:xfrm flipH="1">
            <a:off x="0" y="1600200"/>
            <a:ext cx="9144000" cy="0"/>
          </a:xfrm>
          <a:prstGeom prst="line">
            <a:avLst/>
          </a:prstGeom>
          <a:noFill/>
          <a:ln w="12700">
            <a:solidFill>
              <a:srgbClr val="5F5F5F"/>
            </a:solidFill>
            <a:round/>
            <a:headEnd/>
            <a:tailEnd/>
          </a:ln>
        </p:spPr>
        <p:txBody>
          <a:bodyPr anchor="ctr"/>
          <a:lstStyle/>
          <a:p>
            <a:pPr>
              <a:defRPr/>
            </a:pPr>
            <a:endParaRPr lang="ko-KR" altLang="en-US">
              <a:latin typeface="Arial" charset="0"/>
            </a:endParaRPr>
          </a:p>
        </p:txBody>
      </p:sp>
      <p:sp>
        <p:nvSpPr>
          <p:cNvPr id="1029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-6999288" y="889000"/>
            <a:ext cx="17162463" cy="1390650"/>
          </a:xfrm>
          <a:prstGeom prst="rect">
            <a:avLst/>
          </a:prstGeom>
          <a:solidFill>
            <a:srgbClr val="FDC382"/>
          </a:solidFill>
          <a:ln w="9525">
            <a:noFill/>
            <a:miter lim="800000"/>
            <a:headEnd/>
            <a:tailEnd/>
          </a:ln>
          <a:effectLst>
            <a:outerShdw dist="63500" dir="2212194" algn="ctr" rotWithShape="0">
              <a:srgbClr val="5F5F5F"/>
            </a:outerShdw>
          </a:effectLst>
        </p:spPr>
        <p:txBody>
          <a:bodyPr vert="horz" wrap="none" lIns="182880" tIns="0" rIns="182880" bIns="0" numCol="1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ko-KR"/>
              <a:t>Click to edit Master title style</a:t>
            </a:r>
          </a:p>
        </p:txBody>
      </p:sp>
      <p:sp>
        <p:nvSpPr>
          <p:cNvPr id="103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2514600"/>
            <a:ext cx="7315200" cy="3771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</a:p>
        </p:txBody>
      </p:sp>
      <p:sp>
        <p:nvSpPr>
          <p:cNvPr id="14131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10400" y="0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Aft>
                <a:spcPct val="0"/>
              </a:spcAft>
              <a:buClrTx/>
              <a:defRPr sz="1200">
                <a:solidFill>
                  <a:schemeClr val="tx1"/>
                </a:solidFill>
                <a:ea typeface="굴림" panose="020B0600000101010101" pitchFamily="50" charset="-127"/>
              </a:defRPr>
            </a:lvl1pPr>
          </a:lstStyle>
          <a:p>
            <a:fld id="{2DF4940D-8D70-4E39-BD5B-64D2C35D1D5E}" type="slidenum">
              <a:rPr lang="en-US" altLang="ko-KR"/>
              <a:pPr/>
              <a:t>‹#›</a:t>
            </a:fld>
            <a:endParaRPr lang="en-US" altLang="ko-KR"/>
          </a:p>
        </p:txBody>
      </p:sp>
      <p:sp>
        <p:nvSpPr>
          <p:cNvPr id="1032" name="Rectangle 8"/>
          <p:cNvSpPr>
            <a:spLocks noChangeArrowheads="1"/>
          </p:cNvSpPr>
          <p:nvPr/>
        </p:nvSpPr>
        <p:spPr bwMode="auto">
          <a:xfrm>
            <a:off x="5419725" y="6577013"/>
            <a:ext cx="3686175" cy="274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spcAft>
                <a:spcPct val="0"/>
              </a:spcAft>
              <a:buClrTx/>
              <a:defRPr/>
            </a:pPr>
            <a:r>
              <a:rPr lang="en-US" altLang="ko-KR" sz="1200">
                <a:solidFill>
                  <a:schemeClr val="tx1"/>
                </a:solidFill>
                <a:latin typeface="Arial" charset="0"/>
                <a:ea typeface="굴림" charset="-127"/>
                <a:sym typeface="Symbol" pitchFamily="82" charset="2"/>
              </a:rPr>
              <a:t></a:t>
            </a:r>
            <a:r>
              <a:rPr lang="en-US" altLang="ko-KR" sz="1200">
                <a:solidFill>
                  <a:srgbClr val="000000"/>
                </a:solidFill>
                <a:latin typeface="Arial" charset="0"/>
                <a:ea typeface="굴림" charset="-127"/>
              </a:rPr>
              <a:t> 2008 Pearson Education, Inc.  All rights reserved.</a:t>
            </a:r>
          </a:p>
        </p:txBody>
      </p:sp>
      <p:sp>
        <p:nvSpPr>
          <p:cNvPr id="1033" name="AutoShape 14">
            <a:hlinkClick r:id="" action="ppaction://hlinkshowjump?jump=nextslide" highlightClick="1"/>
          </p:cNvPr>
          <p:cNvSpPr>
            <a:spLocks noChangeArrowheads="1"/>
          </p:cNvSpPr>
          <p:nvPr/>
        </p:nvSpPr>
        <p:spPr bwMode="auto">
          <a:xfrm>
            <a:off x="8686800" y="6324600"/>
            <a:ext cx="304800" cy="228600"/>
          </a:xfrm>
          <a:prstGeom prst="actionButtonForwardNext">
            <a:avLst/>
          </a:prstGeom>
          <a:solidFill>
            <a:srgbClr val="67B4BF"/>
          </a:solidFill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>
            <a:lvl1pPr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endParaRPr lang="ko-KR" altLang="ko-KR">
              <a:ea typeface="굴림" panose="020B0600000101010101" pitchFamily="50" charset="-127"/>
            </a:endParaRPr>
          </a:p>
        </p:txBody>
      </p:sp>
      <p:sp>
        <p:nvSpPr>
          <p:cNvPr id="1034" name="AutoShape 15">
            <a:hlinkClick r:id="" action="ppaction://hlinkshowjump?jump=previousslide" highlightClick="1"/>
          </p:cNvPr>
          <p:cNvSpPr>
            <a:spLocks noChangeArrowheads="1"/>
          </p:cNvSpPr>
          <p:nvPr/>
        </p:nvSpPr>
        <p:spPr bwMode="auto">
          <a:xfrm rot="10800000">
            <a:off x="8305800" y="6324600"/>
            <a:ext cx="304800" cy="228600"/>
          </a:xfrm>
          <a:prstGeom prst="actionButtonForwardNext">
            <a:avLst/>
          </a:prstGeom>
          <a:solidFill>
            <a:srgbClr val="67B4BF"/>
          </a:solidFill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>
            <a:lvl1pPr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endParaRPr lang="ko-KR" altLang="ko-KR">
              <a:ea typeface="굴림" panose="020B0600000101010101" pitchFamily="50" charset="-127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06" r:id="rId1"/>
    <p:sldLayoutId id="2147484107" r:id="rId2"/>
    <p:sldLayoutId id="2147484108" r:id="rId3"/>
    <p:sldLayoutId id="2147484109" r:id="rId4"/>
    <p:sldLayoutId id="2147484110" r:id="rId5"/>
    <p:sldLayoutId id="2147484111" r:id="rId6"/>
    <p:sldLayoutId id="2147484112" r:id="rId7"/>
    <p:sldLayoutId id="2147484113" r:id="rId8"/>
    <p:sldLayoutId id="2147484114" r:id="rId9"/>
    <p:sldLayoutId id="2147484115" r:id="rId10"/>
    <p:sldLayoutId id="2147484116" r:id="rId11"/>
  </p:sldLayoutIdLst>
  <p:hf hdr="0" ftr="0" dt="0"/>
  <p:txStyles>
    <p:titleStyle>
      <a:lvl1pPr algn="ctr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sz="9600" b="1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sz="9600" b="1">
          <a:solidFill>
            <a:schemeClr val="bg1"/>
          </a:solidFill>
          <a:latin typeface="Arial" charset="0"/>
        </a:defRPr>
      </a:lvl2pPr>
      <a:lvl3pPr algn="ctr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sz="9600" b="1">
          <a:solidFill>
            <a:schemeClr val="bg1"/>
          </a:solidFill>
          <a:latin typeface="Arial" charset="0"/>
        </a:defRPr>
      </a:lvl3pPr>
      <a:lvl4pPr algn="ctr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sz="9600" b="1">
          <a:solidFill>
            <a:schemeClr val="bg1"/>
          </a:solidFill>
          <a:latin typeface="Arial" charset="0"/>
        </a:defRPr>
      </a:lvl4pPr>
      <a:lvl5pPr algn="ctr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sz="9600" b="1">
          <a:solidFill>
            <a:schemeClr val="bg1"/>
          </a:solidFill>
          <a:latin typeface="Arial" charset="0"/>
        </a:defRPr>
      </a:lvl5pPr>
      <a:lvl6pPr marL="457200" algn="ctr" rtl="0" fontAlgn="base">
        <a:lnSpc>
          <a:spcPct val="95000"/>
        </a:lnSpc>
        <a:spcBef>
          <a:spcPct val="0"/>
        </a:spcBef>
        <a:spcAft>
          <a:spcPct val="0"/>
        </a:spcAft>
        <a:defRPr sz="9600" b="1">
          <a:solidFill>
            <a:schemeClr val="bg1"/>
          </a:solidFill>
          <a:latin typeface="Arial" charset="0"/>
        </a:defRPr>
      </a:lvl6pPr>
      <a:lvl7pPr marL="914400" algn="ctr" rtl="0" fontAlgn="base">
        <a:lnSpc>
          <a:spcPct val="95000"/>
        </a:lnSpc>
        <a:spcBef>
          <a:spcPct val="0"/>
        </a:spcBef>
        <a:spcAft>
          <a:spcPct val="0"/>
        </a:spcAft>
        <a:defRPr sz="9600" b="1">
          <a:solidFill>
            <a:schemeClr val="bg1"/>
          </a:solidFill>
          <a:latin typeface="Arial" charset="0"/>
        </a:defRPr>
      </a:lvl7pPr>
      <a:lvl8pPr marL="1371600" algn="ctr" rtl="0" fontAlgn="base">
        <a:lnSpc>
          <a:spcPct val="95000"/>
        </a:lnSpc>
        <a:spcBef>
          <a:spcPct val="0"/>
        </a:spcBef>
        <a:spcAft>
          <a:spcPct val="0"/>
        </a:spcAft>
        <a:defRPr sz="9600" b="1">
          <a:solidFill>
            <a:schemeClr val="bg1"/>
          </a:solidFill>
          <a:latin typeface="Arial" charset="0"/>
        </a:defRPr>
      </a:lvl8pPr>
      <a:lvl9pPr marL="1828800" algn="ctr" rtl="0" fontAlgn="base">
        <a:lnSpc>
          <a:spcPct val="95000"/>
        </a:lnSpc>
        <a:spcBef>
          <a:spcPct val="0"/>
        </a:spcBef>
        <a:spcAft>
          <a:spcPct val="0"/>
        </a:spcAft>
        <a:defRPr sz="9600" b="1">
          <a:solidFill>
            <a:schemeClr val="bg1"/>
          </a:solidFill>
          <a:latin typeface="Arial" charset="0"/>
        </a:defRPr>
      </a:lvl9pPr>
    </p:titleStyle>
    <p:bodyStyle>
      <a:lvl1pPr marL="342900" indent="-342900" algn="ctr" rtl="0" eaLnBrk="0" fontAlgn="base" hangingPunct="0">
        <a:lnSpc>
          <a:spcPct val="95000"/>
        </a:lnSpc>
        <a:spcBef>
          <a:spcPct val="0"/>
        </a:spcBef>
        <a:spcAft>
          <a:spcPct val="20000"/>
        </a:spcAft>
        <a:buChar char="•"/>
        <a:defRPr sz="6000" b="1">
          <a:solidFill>
            <a:srgbClr val="4F87C6"/>
          </a:solidFill>
          <a:latin typeface="+mn-lt"/>
          <a:ea typeface="+mn-ea"/>
          <a:cs typeface="+mn-cs"/>
        </a:defRPr>
      </a:lvl1pPr>
      <a:lvl2pPr marL="742950" indent="-285750" algn="ctr" rtl="0" eaLnBrk="0" fontAlgn="base" hangingPunct="0">
        <a:lnSpc>
          <a:spcPct val="95000"/>
        </a:lnSpc>
        <a:spcBef>
          <a:spcPct val="0"/>
        </a:spcBef>
        <a:spcAft>
          <a:spcPct val="20000"/>
        </a:spcAft>
        <a:buChar char="–"/>
        <a:defRPr sz="4000" b="1" i="1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lnSpc>
          <a:spcPct val="95000"/>
        </a:lnSpc>
        <a:spcBef>
          <a:spcPct val="0"/>
        </a:spcBef>
        <a:spcAft>
          <a:spcPct val="2000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lnSpc>
          <a:spcPct val="95000"/>
        </a:lnSpc>
        <a:spcBef>
          <a:spcPct val="0"/>
        </a:spcBef>
        <a:spcAft>
          <a:spcPct val="2000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lnSpc>
          <a:spcPct val="95000"/>
        </a:lnSpc>
        <a:spcBef>
          <a:spcPct val="0"/>
        </a:spcBef>
        <a:spcAft>
          <a:spcPct val="2000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lnSpc>
          <a:spcPct val="95000"/>
        </a:lnSpc>
        <a:spcBef>
          <a:spcPct val="0"/>
        </a:spcBef>
        <a:spcAft>
          <a:spcPct val="20000"/>
        </a:spcAft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lnSpc>
          <a:spcPct val="95000"/>
        </a:lnSpc>
        <a:spcBef>
          <a:spcPct val="0"/>
        </a:spcBef>
        <a:spcAft>
          <a:spcPct val="20000"/>
        </a:spcAft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lnSpc>
          <a:spcPct val="95000"/>
        </a:lnSpc>
        <a:spcBef>
          <a:spcPct val="0"/>
        </a:spcBef>
        <a:spcAft>
          <a:spcPct val="20000"/>
        </a:spcAft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lnSpc>
          <a:spcPct val="95000"/>
        </a:lnSpc>
        <a:spcBef>
          <a:spcPct val="0"/>
        </a:spcBef>
        <a:spcAft>
          <a:spcPct val="20000"/>
        </a:spcAft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A0CE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ChangeArrowheads="1"/>
          </p:cNvSpPr>
          <p:nvPr/>
        </p:nvSpPr>
        <p:spPr bwMode="auto">
          <a:xfrm flipV="1">
            <a:off x="0" y="0"/>
            <a:ext cx="9144000" cy="457200"/>
          </a:xfrm>
          <a:prstGeom prst="rect">
            <a:avLst/>
          </a:prstGeom>
          <a:solidFill>
            <a:srgbClr val="F9F9F7"/>
          </a:solidFill>
          <a:ln w="9525" algn="ctr">
            <a:noFill/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endParaRPr lang="ko-KR" altLang="ko-KR">
              <a:ea typeface="굴림" panose="020B0600000101010101" pitchFamily="50" charset="-127"/>
            </a:endParaRPr>
          </a:p>
        </p:txBody>
      </p:sp>
      <p:sp>
        <p:nvSpPr>
          <p:cNvPr id="2051" name="Rectangle 3"/>
          <p:cNvSpPr>
            <a:spLocks noChangeArrowheads="1"/>
          </p:cNvSpPr>
          <p:nvPr/>
        </p:nvSpPr>
        <p:spPr bwMode="auto">
          <a:xfrm>
            <a:off x="0" y="457200"/>
            <a:ext cx="914400" cy="6400800"/>
          </a:xfrm>
          <a:prstGeom prst="rect">
            <a:avLst/>
          </a:prstGeom>
          <a:solidFill>
            <a:srgbClr val="F0F5F7"/>
          </a:solidFill>
          <a:ln w="9525" algn="ctr">
            <a:noFill/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endParaRPr lang="ko-KR" altLang="ko-KR">
              <a:ea typeface="굴림" panose="020B0600000101010101" pitchFamily="50" charset="-127"/>
            </a:endParaRPr>
          </a:p>
        </p:txBody>
      </p:sp>
      <p:sp>
        <p:nvSpPr>
          <p:cNvPr id="2052" name="Line 4"/>
          <p:cNvSpPr>
            <a:spLocks noChangeShapeType="1"/>
          </p:cNvSpPr>
          <p:nvPr/>
        </p:nvSpPr>
        <p:spPr bwMode="auto">
          <a:xfrm flipH="1">
            <a:off x="0" y="457200"/>
            <a:ext cx="9144000" cy="0"/>
          </a:xfrm>
          <a:prstGeom prst="line">
            <a:avLst/>
          </a:prstGeom>
          <a:noFill/>
          <a:ln w="12700">
            <a:solidFill>
              <a:srgbClr val="5F5F5F"/>
            </a:solidFill>
            <a:round/>
            <a:headEnd/>
            <a:tailEnd/>
          </a:ln>
        </p:spPr>
        <p:txBody>
          <a:bodyPr anchor="ctr"/>
          <a:lstStyle/>
          <a:p>
            <a:pPr>
              <a:defRPr/>
            </a:pPr>
            <a:endParaRPr lang="ko-KR" altLang="en-US">
              <a:latin typeface="Arial" charset="0"/>
            </a:endParaRPr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19200" y="762000"/>
            <a:ext cx="7772400" cy="2097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</a:p>
        </p:txBody>
      </p:sp>
      <p:sp>
        <p:nvSpPr>
          <p:cNvPr id="18944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10400" y="0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Aft>
                <a:spcPct val="0"/>
              </a:spcAft>
              <a:buClrTx/>
              <a:defRPr sz="1200">
                <a:solidFill>
                  <a:schemeClr val="tx1"/>
                </a:solidFill>
                <a:ea typeface="굴림" panose="020B0600000101010101" pitchFamily="50" charset="-127"/>
              </a:defRPr>
            </a:lvl1pPr>
          </a:lstStyle>
          <a:p>
            <a:fld id="{B382637E-0CBA-4C26-95C2-0D60EDB37FF6}" type="slidenum">
              <a:rPr lang="en-US" altLang="ko-KR"/>
              <a:pPr/>
              <a:t>‹#›</a:t>
            </a:fld>
            <a:endParaRPr lang="en-US" altLang="ko-KR"/>
          </a:p>
        </p:txBody>
      </p:sp>
      <p:sp>
        <p:nvSpPr>
          <p:cNvPr id="2055" name="Rectangle 7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6705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/>
              <a:t>Click to edit Master title style</a:t>
            </a:r>
          </a:p>
        </p:txBody>
      </p:sp>
      <p:sp>
        <p:nvSpPr>
          <p:cNvPr id="2056" name="AutoShape 9">
            <a:hlinkClick r:id="" action="ppaction://hlinkshowjump?jump=nextslide" highlightClick="1"/>
          </p:cNvPr>
          <p:cNvSpPr>
            <a:spLocks noChangeArrowheads="1"/>
          </p:cNvSpPr>
          <p:nvPr/>
        </p:nvSpPr>
        <p:spPr bwMode="auto">
          <a:xfrm>
            <a:off x="8686800" y="6324600"/>
            <a:ext cx="304800" cy="228600"/>
          </a:xfrm>
          <a:prstGeom prst="actionButtonForwardNext">
            <a:avLst/>
          </a:prstGeom>
          <a:solidFill>
            <a:srgbClr val="F0F5F7"/>
          </a:solidFill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>
            <a:lvl1pPr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endParaRPr lang="ko-KR" altLang="ko-KR">
              <a:ea typeface="굴림" panose="020B0600000101010101" pitchFamily="50" charset="-127"/>
            </a:endParaRPr>
          </a:p>
        </p:txBody>
      </p:sp>
      <p:sp>
        <p:nvSpPr>
          <p:cNvPr id="2057" name="AutoShape 10">
            <a:hlinkClick r:id="" action="ppaction://hlinkshowjump?jump=previousslide" highlightClick="1"/>
          </p:cNvPr>
          <p:cNvSpPr>
            <a:spLocks noChangeArrowheads="1"/>
          </p:cNvSpPr>
          <p:nvPr/>
        </p:nvSpPr>
        <p:spPr bwMode="auto">
          <a:xfrm rot="10800000">
            <a:off x="8305800" y="6324600"/>
            <a:ext cx="304800" cy="228600"/>
          </a:xfrm>
          <a:prstGeom prst="actionButtonForwardNext">
            <a:avLst/>
          </a:prstGeom>
          <a:solidFill>
            <a:srgbClr val="F0F5F7"/>
          </a:solidFill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>
            <a:lvl1pPr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endParaRPr lang="ko-KR" altLang="ko-KR">
              <a:ea typeface="굴림" panose="020B0600000101010101" pitchFamily="50" charset="-127"/>
            </a:endParaRPr>
          </a:p>
        </p:txBody>
      </p:sp>
      <p:sp>
        <p:nvSpPr>
          <p:cNvPr id="2058" name="Rectangle 18"/>
          <p:cNvSpPr>
            <a:spLocks noChangeArrowheads="1"/>
          </p:cNvSpPr>
          <p:nvPr/>
        </p:nvSpPr>
        <p:spPr bwMode="auto">
          <a:xfrm>
            <a:off x="5419725" y="6577013"/>
            <a:ext cx="3686175" cy="274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spcAft>
                <a:spcPct val="0"/>
              </a:spcAft>
              <a:buClrTx/>
              <a:defRPr/>
            </a:pPr>
            <a:r>
              <a:rPr lang="en-US" altLang="ko-KR" sz="1200">
                <a:solidFill>
                  <a:schemeClr val="tx1"/>
                </a:solidFill>
                <a:latin typeface="Arial" charset="0"/>
                <a:ea typeface="굴림" charset="-127"/>
                <a:sym typeface="Symbol" pitchFamily="82" charset="2"/>
              </a:rPr>
              <a:t></a:t>
            </a:r>
            <a:r>
              <a:rPr lang="en-US" altLang="ko-KR" sz="1200">
                <a:solidFill>
                  <a:srgbClr val="000000"/>
                </a:solidFill>
                <a:latin typeface="Arial" charset="0"/>
                <a:ea typeface="굴림" charset="-127"/>
              </a:rPr>
              <a:t> 2008 Pearson Education, Inc.  All rights reserved.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  <p:sldLayoutId id="2147484123" r:id="rId7"/>
    <p:sldLayoutId id="2147484124" r:id="rId8"/>
    <p:sldLayoutId id="2147484125" r:id="rId9"/>
    <p:sldLayoutId id="2147484126" r:id="rId10"/>
    <p:sldLayoutId id="2147484127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1400" b="1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1400" b="1">
          <a:solidFill>
            <a:schemeClr val="bg1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1400" b="1">
          <a:solidFill>
            <a:schemeClr val="bg1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1400" b="1">
          <a:solidFill>
            <a:schemeClr val="bg1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1400" b="1">
          <a:solidFill>
            <a:schemeClr val="bg1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1400" b="1">
          <a:solidFill>
            <a:schemeClr val="bg1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1400" b="1">
          <a:solidFill>
            <a:schemeClr val="bg1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1400" b="1">
          <a:solidFill>
            <a:schemeClr val="bg1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1400" b="1">
          <a:solidFill>
            <a:schemeClr val="bg1"/>
          </a:solidFill>
          <a:latin typeface="Arial" charset="0"/>
        </a:defRPr>
      </a:lvl9pPr>
    </p:titleStyle>
    <p:bodyStyle>
      <a:lvl1pPr marL="342900" indent="-342900" algn="l" rtl="0" eaLnBrk="0" fontAlgn="base" hangingPunct="0">
        <a:lnSpc>
          <a:spcPct val="95000"/>
        </a:lnSpc>
        <a:spcBef>
          <a:spcPct val="0"/>
        </a:spcBef>
        <a:spcAft>
          <a:spcPct val="20000"/>
        </a:spcAft>
        <a:buFont typeface="Times" panose="02020603050405020304" pitchFamily="18" charset="0"/>
        <a:buChar char="•"/>
        <a:defRPr sz="2800" b="1" i="1">
          <a:solidFill>
            <a:schemeClr val="tx1"/>
          </a:solidFill>
          <a:latin typeface="+mn-lt"/>
          <a:ea typeface="+mn-ea"/>
          <a:cs typeface="+mn-cs"/>
        </a:defRPr>
      </a:lvl1pPr>
      <a:lvl2pPr marL="803275" indent="-346075" algn="l" rtl="0" eaLnBrk="0" fontAlgn="base" hangingPunct="0">
        <a:lnSpc>
          <a:spcPct val="95000"/>
        </a:lnSpc>
        <a:spcBef>
          <a:spcPct val="0"/>
        </a:spcBef>
        <a:spcAft>
          <a:spcPct val="30000"/>
        </a:spcAft>
        <a:buFont typeface="Arial" panose="020B0604020202020204" pitchFamily="34" charset="0"/>
        <a:buChar char="—"/>
        <a:defRPr sz="2200" b="1">
          <a:solidFill>
            <a:schemeClr val="tx1"/>
          </a:solidFill>
          <a:latin typeface="+mn-lt"/>
        </a:defRPr>
      </a:lvl2pPr>
      <a:lvl3pPr marL="3030538" indent="-117475" algn="l" rtl="0" eaLnBrk="0" fontAlgn="base" hangingPunct="0">
        <a:spcBef>
          <a:spcPct val="20000"/>
        </a:spcBef>
        <a:spcAft>
          <a:spcPct val="0"/>
        </a:spcAft>
        <a:buFont typeface="Times" panose="02020603050405020304" pitchFamily="18" charset="0"/>
        <a:buChar char="•"/>
        <a:defRPr sz="2000">
          <a:solidFill>
            <a:schemeClr val="tx1"/>
          </a:solidFill>
          <a:latin typeface="+mn-lt"/>
        </a:defRPr>
      </a:lvl3pPr>
      <a:lvl4pPr marL="3373438" indent="-228600" algn="l" rtl="0" eaLnBrk="0" fontAlgn="base" hangingPunct="0">
        <a:spcBef>
          <a:spcPct val="20000"/>
        </a:spcBef>
        <a:spcAft>
          <a:spcPct val="0"/>
        </a:spcAft>
        <a:buFont typeface="Times" panose="02020603050405020304" pitchFamily="18" charset="0"/>
        <a:buChar char="–"/>
        <a:defRPr sz="2000">
          <a:solidFill>
            <a:schemeClr val="tx1"/>
          </a:solidFill>
          <a:latin typeface="+mn-lt"/>
        </a:defRPr>
      </a:lvl4pPr>
      <a:lvl5pPr marL="3716338" indent="-228600" algn="l" rtl="0" eaLnBrk="0" fontAlgn="base" hangingPunct="0">
        <a:spcBef>
          <a:spcPct val="20000"/>
        </a:spcBef>
        <a:spcAft>
          <a:spcPct val="0"/>
        </a:spcAft>
        <a:buFont typeface="Times" panose="02020603050405020304" pitchFamily="18" charset="0"/>
        <a:buChar char="•"/>
        <a:defRPr sz="2000">
          <a:solidFill>
            <a:schemeClr val="tx1"/>
          </a:solidFill>
          <a:latin typeface="+mn-lt"/>
        </a:defRPr>
      </a:lvl5pPr>
      <a:lvl6pPr marL="4173538" indent="-228600" algn="l" rtl="0" fontAlgn="base">
        <a:spcBef>
          <a:spcPct val="20000"/>
        </a:spcBef>
        <a:spcAft>
          <a:spcPct val="0"/>
        </a:spcAft>
        <a:buFont typeface="Times" pitchFamily="18" charset="0"/>
        <a:buChar char="•"/>
        <a:defRPr sz="2000">
          <a:solidFill>
            <a:schemeClr val="tx1"/>
          </a:solidFill>
          <a:latin typeface="+mn-lt"/>
        </a:defRPr>
      </a:lvl6pPr>
      <a:lvl7pPr marL="4630738" indent="-228600" algn="l" rtl="0" fontAlgn="base">
        <a:spcBef>
          <a:spcPct val="20000"/>
        </a:spcBef>
        <a:spcAft>
          <a:spcPct val="0"/>
        </a:spcAft>
        <a:buFont typeface="Times" pitchFamily="18" charset="0"/>
        <a:buChar char="•"/>
        <a:defRPr sz="2000">
          <a:solidFill>
            <a:schemeClr val="tx1"/>
          </a:solidFill>
          <a:latin typeface="+mn-lt"/>
        </a:defRPr>
      </a:lvl7pPr>
      <a:lvl8pPr marL="5087938" indent="-228600" algn="l" rtl="0" fontAlgn="base">
        <a:spcBef>
          <a:spcPct val="20000"/>
        </a:spcBef>
        <a:spcAft>
          <a:spcPct val="0"/>
        </a:spcAft>
        <a:buFont typeface="Times" pitchFamily="18" charset="0"/>
        <a:buChar char="•"/>
        <a:defRPr sz="2000">
          <a:solidFill>
            <a:schemeClr val="tx1"/>
          </a:solidFill>
          <a:latin typeface="+mn-lt"/>
        </a:defRPr>
      </a:lvl8pPr>
      <a:lvl9pPr marL="5545138" indent="-228600" algn="l" rtl="0" fontAlgn="base">
        <a:spcBef>
          <a:spcPct val="20000"/>
        </a:spcBef>
        <a:spcAft>
          <a:spcPct val="0"/>
        </a:spcAft>
        <a:buFont typeface="Times" pitchFamily="18" charset="0"/>
        <a:buChar char="•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0F5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Line 2"/>
          <p:cNvSpPr>
            <a:spLocks noChangeShapeType="1"/>
          </p:cNvSpPr>
          <p:nvPr/>
        </p:nvSpPr>
        <p:spPr bwMode="auto">
          <a:xfrm flipH="1">
            <a:off x="152400" y="457200"/>
            <a:ext cx="8991600" cy="0"/>
          </a:xfrm>
          <a:prstGeom prst="line">
            <a:avLst/>
          </a:prstGeom>
          <a:noFill/>
          <a:ln w="38100">
            <a:solidFill>
              <a:srgbClr val="67B4BF"/>
            </a:solidFill>
            <a:round/>
            <a:headEnd/>
            <a:tailEnd/>
          </a:ln>
        </p:spPr>
        <p:txBody>
          <a:bodyPr anchor="ctr"/>
          <a:lstStyle/>
          <a:p>
            <a:pPr>
              <a:defRPr/>
            </a:pPr>
            <a:endParaRPr lang="ko-KR" altLang="en-US">
              <a:latin typeface="Arial" charset="0"/>
            </a:endParaRP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90600" y="1255713"/>
            <a:ext cx="7239000" cy="2097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</a:p>
        </p:txBody>
      </p:sp>
      <p:sp>
        <p:nvSpPr>
          <p:cNvPr id="177156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10400" y="0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Aft>
                <a:spcPct val="0"/>
              </a:spcAft>
              <a:buClrTx/>
              <a:defRPr sz="1200">
                <a:solidFill>
                  <a:schemeClr val="tx1"/>
                </a:solidFill>
                <a:ea typeface="굴림" panose="020B0600000101010101" pitchFamily="50" charset="-127"/>
              </a:defRPr>
            </a:lvl1pPr>
          </a:lstStyle>
          <a:p>
            <a:fld id="{6086A403-A5D9-4EE9-830A-C88B6F19F84E}" type="slidenum">
              <a:rPr lang="en-US" altLang="ko-KR"/>
              <a:pPr/>
              <a:t>‹#›</a:t>
            </a:fld>
            <a:endParaRPr lang="en-US" altLang="ko-KR"/>
          </a:p>
        </p:txBody>
      </p:sp>
      <p:sp>
        <p:nvSpPr>
          <p:cNvPr id="3077" name="Rectangle 7"/>
          <p:cNvSpPr>
            <a:spLocks noGrp="1" noChangeArrowheads="1"/>
          </p:cNvSpPr>
          <p:nvPr>
            <p:ph type="title"/>
          </p:nvPr>
        </p:nvSpPr>
        <p:spPr bwMode="auto">
          <a:xfrm>
            <a:off x="762000" y="533400"/>
            <a:ext cx="6705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/>
              <a:t>Click to edit Master title style</a:t>
            </a:r>
          </a:p>
        </p:txBody>
      </p:sp>
      <p:sp>
        <p:nvSpPr>
          <p:cNvPr id="3078" name="Line 9"/>
          <p:cNvSpPr>
            <a:spLocks noChangeShapeType="1"/>
          </p:cNvSpPr>
          <p:nvPr/>
        </p:nvSpPr>
        <p:spPr bwMode="auto">
          <a:xfrm flipH="1" flipV="1">
            <a:off x="685800" y="76200"/>
            <a:ext cx="0" cy="6781800"/>
          </a:xfrm>
          <a:prstGeom prst="line">
            <a:avLst/>
          </a:prstGeom>
          <a:noFill/>
          <a:ln w="38100">
            <a:solidFill>
              <a:srgbClr val="67B4BF"/>
            </a:solidFill>
            <a:round/>
            <a:headEnd/>
            <a:tailEnd/>
          </a:ln>
        </p:spPr>
        <p:txBody>
          <a:bodyPr anchor="ctr"/>
          <a:lstStyle/>
          <a:p>
            <a:pPr>
              <a:defRPr/>
            </a:pPr>
            <a:endParaRPr lang="ko-KR" altLang="en-US">
              <a:latin typeface="Arial" charset="0"/>
            </a:endParaRPr>
          </a:p>
        </p:txBody>
      </p:sp>
      <p:sp>
        <p:nvSpPr>
          <p:cNvPr id="3079" name="AutoShape 14">
            <a:hlinkClick r:id="" action="ppaction://hlinkshowjump?jump=nextslide" highlightClick="1"/>
          </p:cNvPr>
          <p:cNvSpPr>
            <a:spLocks noChangeArrowheads="1"/>
          </p:cNvSpPr>
          <p:nvPr/>
        </p:nvSpPr>
        <p:spPr bwMode="auto">
          <a:xfrm>
            <a:off x="8686800" y="6324600"/>
            <a:ext cx="304800" cy="228600"/>
          </a:xfrm>
          <a:prstGeom prst="actionButtonForwardNext">
            <a:avLst/>
          </a:prstGeom>
          <a:solidFill>
            <a:srgbClr val="67B4BF"/>
          </a:solidFill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>
            <a:lvl1pPr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endParaRPr lang="ko-KR" altLang="ko-KR">
              <a:ea typeface="굴림" panose="020B0600000101010101" pitchFamily="50" charset="-127"/>
            </a:endParaRPr>
          </a:p>
        </p:txBody>
      </p:sp>
      <p:sp>
        <p:nvSpPr>
          <p:cNvPr id="3080" name="AutoShape 15">
            <a:hlinkClick r:id="" action="ppaction://hlinkshowjump?jump=previousslide" highlightClick="1"/>
          </p:cNvPr>
          <p:cNvSpPr>
            <a:spLocks noChangeArrowheads="1"/>
          </p:cNvSpPr>
          <p:nvPr/>
        </p:nvSpPr>
        <p:spPr bwMode="auto">
          <a:xfrm rot="10800000">
            <a:off x="8305800" y="6324600"/>
            <a:ext cx="304800" cy="228600"/>
          </a:xfrm>
          <a:prstGeom prst="actionButtonForwardNext">
            <a:avLst/>
          </a:prstGeom>
          <a:solidFill>
            <a:srgbClr val="67B4BF"/>
          </a:solidFill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>
            <a:lvl1pPr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endParaRPr lang="ko-KR" altLang="ko-KR">
              <a:ea typeface="굴림" panose="020B0600000101010101" pitchFamily="50" charset="-127"/>
            </a:endParaRPr>
          </a:p>
        </p:txBody>
      </p:sp>
      <p:sp>
        <p:nvSpPr>
          <p:cNvPr id="3081" name="Rectangle 16"/>
          <p:cNvSpPr>
            <a:spLocks noChangeArrowheads="1"/>
          </p:cNvSpPr>
          <p:nvPr/>
        </p:nvSpPr>
        <p:spPr bwMode="auto">
          <a:xfrm>
            <a:off x="5419725" y="6577013"/>
            <a:ext cx="3686175" cy="274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spcAft>
                <a:spcPct val="0"/>
              </a:spcAft>
              <a:buClrTx/>
              <a:defRPr/>
            </a:pPr>
            <a:r>
              <a:rPr lang="en-US" altLang="ko-KR" sz="1200">
                <a:solidFill>
                  <a:schemeClr val="tx1"/>
                </a:solidFill>
                <a:latin typeface="Arial" charset="0"/>
                <a:ea typeface="굴림" charset="-127"/>
                <a:sym typeface="Symbol" pitchFamily="82" charset="2"/>
              </a:rPr>
              <a:t></a:t>
            </a:r>
            <a:r>
              <a:rPr lang="en-US" altLang="ko-KR" sz="1200">
                <a:solidFill>
                  <a:srgbClr val="000000"/>
                </a:solidFill>
                <a:latin typeface="Arial" charset="0"/>
                <a:ea typeface="굴림" charset="-127"/>
              </a:rPr>
              <a:t> 2008 Pearson Education, Inc.  All rights reserved.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F9A75E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F9A75E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F9A75E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F9A75E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F9A75E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 b="1">
          <a:solidFill>
            <a:srgbClr val="F9A75E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 b="1">
          <a:solidFill>
            <a:srgbClr val="F9A75E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 b="1">
          <a:solidFill>
            <a:srgbClr val="F9A75E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 b="1">
          <a:solidFill>
            <a:srgbClr val="F9A75E"/>
          </a:solidFill>
          <a:latin typeface="Arial" charset="0"/>
        </a:defRPr>
      </a:lvl9pPr>
    </p:titleStyle>
    <p:bodyStyle>
      <a:lvl1pPr marL="282575" indent="-282575" algn="l" rtl="0" eaLnBrk="0" fontAlgn="base" hangingPunct="0">
        <a:lnSpc>
          <a:spcPct val="95000"/>
        </a:lnSpc>
        <a:spcBef>
          <a:spcPct val="0"/>
        </a:spcBef>
        <a:spcAft>
          <a:spcPct val="20000"/>
        </a:spcAft>
        <a:buClr>
          <a:srgbClr val="4E87C6"/>
        </a:buClr>
        <a:buFont typeface="Wingdings" panose="05000000000000000000" pitchFamily="2" charset="2"/>
        <a:buChar char="§"/>
        <a:defRPr sz="2800" b="1">
          <a:solidFill>
            <a:srgbClr val="000000"/>
          </a:solidFill>
          <a:latin typeface="+mn-lt"/>
          <a:ea typeface="+mn-ea"/>
          <a:cs typeface="+mn-cs"/>
        </a:defRPr>
      </a:lvl1pPr>
      <a:lvl2pPr marL="868363" indent="-301625" algn="l" rtl="0" eaLnBrk="0" fontAlgn="base" hangingPunct="0">
        <a:lnSpc>
          <a:spcPct val="95000"/>
        </a:lnSpc>
        <a:spcBef>
          <a:spcPct val="0"/>
        </a:spcBef>
        <a:spcAft>
          <a:spcPct val="30000"/>
        </a:spcAft>
        <a:buFont typeface="Arial" panose="020B0604020202020204" pitchFamily="34" charset="0"/>
        <a:buChar char="–"/>
        <a:defRPr sz="2200" b="1">
          <a:solidFill>
            <a:srgbClr val="000000"/>
          </a:solidFill>
          <a:latin typeface="+mn-lt"/>
        </a:defRPr>
      </a:lvl2pPr>
      <a:lvl3pPr marL="1211263" indent="-228600" algn="l" rtl="0" eaLnBrk="0" fontAlgn="base" hangingPunct="0">
        <a:spcBef>
          <a:spcPct val="20000"/>
        </a:spcBef>
        <a:spcAft>
          <a:spcPct val="0"/>
        </a:spcAft>
        <a:buFont typeface="Times" panose="02020603050405020304" pitchFamily="18" charset="0"/>
        <a:buChar char="•"/>
        <a:defRPr sz="20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Times" panose="02020603050405020304" pitchFamily="18" charset="0"/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Times" panose="02020603050405020304" pitchFamily="18" charset="0"/>
        <a:buChar char="•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Times" pitchFamily="18" charset="0"/>
        <a:buChar char="•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Times" pitchFamily="18" charset="0"/>
        <a:buChar char="•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Times" pitchFamily="18" charset="0"/>
        <a:buChar char="•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Times" pitchFamily="18" charset="0"/>
        <a:buChar char="•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460375"/>
            <a:ext cx="7543800" cy="1901825"/>
          </a:xfrm>
          <a:prstGeom prst="rect">
            <a:avLst/>
          </a:prstGeom>
          <a:solidFill>
            <a:srgbClr val="FFF7EB"/>
          </a:solidFill>
          <a:ln w="12700">
            <a:solidFill>
              <a:srgbClr val="F9A75E"/>
            </a:solidFill>
            <a:miter lim="800000"/>
            <a:headEnd/>
            <a:tailEnd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</a:p>
        </p:txBody>
      </p:sp>
      <p:sp>
        <p:nvSpPr>
          <p:cNvPr id="180227" name="Rectangle 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10400" y="0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Aft>
                <a:spcPct val="0"/>
              </a:spcAft>
              <a:buClrTx/>
              <a:defRPr sz="1200">
                <a:solidFill>
                  <a:schemeClr val="tx1"/>
                </a:solidFill>
                <a:ea typeface="굴림" panose="020B0600000101010101" pitchFamily="50" charset="-127"/>
              </a:defRPr>
            </a:lvl1pPr>
          </a:lstStyle>
          <a:p>
            <a:fld id="{38DE2041-8F67-4952-BC28-85BC9140EFEA}" type="slidenum">
              <a:rPr lang="en-US" altLang="ko-KR"/>
              <a:pPr/>
              <a:t>‹#›</a:t>
            </a:fld>
            <a:endParaRPr lang="en-US" altLang="ko-KR"/>
          </a:p>
        </p:txBody>
      </p:sp>
      <p:pic>
        <p:nvPicPr>
          <p:cNvPr id="4100" name="Picture 7" descr="Picture2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460375"/>
            <a:ext cx="609600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01" name="Rectangle 10"/>
          <p:cNvSpPr>
            <a:spLocks noChangeArrowheads="1"/>
          </p:cNvSpPr>
          <p:nvPr/>
        </p:nvSpPr>
        <p:spPr bwMode="auto">
          <a:xfrm>
            <a:off x="0" y="0"/>
            <a:ext cx="609600" cy="3810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>
            <a:lvl1pPr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endParaRPr lang="ko-KR" altLang="ko-KR">
              <a:ea typeface="굴림" panose="020B0600000101010101" pitchFamily="50" charset="-127"/>
            </a:endParaRPr>
          </a:p>
        </p:txBody>
      </p:sp>
      <p:sp>
        <p:nvSpPr>
          <p:cNvPr id="4102" name="AutoShape 13">
            <a:hlinkClick r:id="" action="ppaction://hlinkshowjump?jump=nextslide" highlightClick="1"/>
          </p:cNvPr>
          <p:cNvSpPr>
            <a:spLocks noChangeArrowheads="1"/>
          </p:cNvSpPr>
          <p:nvPr/>
        </p:nvSpPr>
        <p:spPr bwMode="auto">
          <a:xfrm>
            <a:off x="8686800" y="6324600"/>
            <a:ext cx="304800" cy="228600"/>
          </a:xfrm>
          <a:prstGeom prst="actionButtonForwardNext">
            <a:avLst/>
          </a:prstGeom>
          <a:solidFill>
            <a:srgbClr val="67B4BF"/>
          </a:solidFill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>
            <a:lvl1pPr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endParaRPr lang="ko-KR" altLang="ko-KR">
              <a:ea typeface="굴림" panose="020B0600000101010101" pitchFamily="50" charset="-127"/>
            </a:endParaRPr>
          </a:p>
        </p:txBody>
      </p:sp>
      <p:sp>
        <p:nvSpPr>
          <p:cNvPr id="4103" name="AutoShape 14">
            <a:hlinkClick r:id="" action="ppaction://hlinkshowjump?jump=previousslide" highlightClick="1"/>
          </p:cNvPr>
          <p:cNvSpPr>
            <a:spLocks noChangeArrowheads="1"/>
          </p:cNvSpPr>
          <p:nvPr/>
        </p:nvSpPr>
        <p:spPr bwMode="auto">
          <a:xfrm rot="10800000">
            <a:off x="8305800" y="6324600"/>
            <a:ext cx="304800" cy="228600"/>
          </a:xfrm>
          <a:prstGeom prst="actionButtonForwardNext">
            <a:avLst/>
          </a:prstGeom>
          <a:solidFill>
            <a:srgbClr val="67B4BF"/>
          </a:solidFill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>
            <a:lvl1pPr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endParaRPr lang="ko-KR" altLang="ko-KR">
              <a:ea typeface="굴림" panose="020B0600000101010101" pitchFamily="50" charset="-127"/>
            </a:endParaRPr>
          </a:p>
        </p:txBody>
      </p:sp>
      <p:sp>
        <p:nvSpPr>
          <p:cNvPr id="4104" name="Rectangle 17"/>
          <p:cNvSpPr>
            <a:spLocks noChangeArrowheads="1"/>
          </p:cNvSpPr>
          <p:nvPr/>
        </p:nvSpPr>
        <p:spPr bwMode="auto">
          <a:xfrm>
            <a:off x="5419725" y="6577013"/>
            <a:ext cx="3686175" cy="274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spcAft>
                <a:spcPct val="0"/>
              </a:spcAft>
              <a:buClrTx/>
              <a:defRPr/>
            </a:pPr>
            <a:r>
              <a:rPr lang="en-US" altLang="ko-KR" sz="1200">
                <a:solidFill>
                  <a:schemeClr val="tx1"/>
                </a:solidFill>
                <a:latin typeface="Arial" charset="0"/>
                <a:ea typeface="굴림" charset="-127"/>
                <a:sym typeface="Symbol" pitchFamily="82" charset="2"/>
              </a:rPr>
              <a:t></a:t>
            </a:r>
            <a:r>
              <a:rPr lang="en-US" altLang="ko-KR" sz="1200">
                <a:solidFill>
                  <a:srgbClr val="000000"/>
                </a:solidFill>
                <a:latin typeface="Arial" charset="0"/>
                <a:ea typeface="굴림" charset="-127"/>
              </a:rPr>
              <a:t> 2008 Pearson Education, Inc.  All rights reserved.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39" r:id="rId1"/>
    <p:sldLayoutId id="2147484140" r:id="rId2"/>
    <p:sldLayoutId id="2147484141" r:id="rId3"/>
    <p:sldLayoutId id="2147484142" r:id="rId4"/>
    <p:sldLayoutId id="2147484143" r:id="rId5"/>
    <p:sldLayoutId id="2147484144" r:id="rId6"/>
    <p:sldLayoutId id="2147484145" r:id="rId7"/>
    <p:sldLayoutId id="2147484146" r:id="rId8"/>
    <p:sldLayoutId id="2147484147" r:id="rId9"/>
    <p:sldLayoutId id="2147484148" r:id="rId10"/>
    <p:sldLayoutId id="2147484149" r:id="rId1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F9A75E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F9A75E"/>
          </a:solidFill>
          <a:latin typeface="Goudy Sans Medium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F9A75E"/>
          </a:solidFill>
          <a:latin typeface="Goudy Sans Medium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F9A75E"/>
          </a:solidFill>
          <a:latin typeface="Goudy Sans Medium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F9A75E"/>
          </a:solidFill>
          <a:latin typeface="Goudy Sans Medium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 b="1">
          <a:solidFill>
            <a:srgbClr val="F9A75E"/>
          </a:solidFill>
          <a:latin typeface="Goudy Sans Medium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 b="1">
          <a:solidFill>
            <a:srgbClr val="F9A75E"/>
          </a:solidFill>
          <a:latin typeface="Goudy Sans Medium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 b="1">
          <a:solidFill>
            <a:srgbClr val="F9A75E"/>
          </a:solidFill>
          <a:latin typeface="Goudy Sans Medium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 b="1">
          <a:solidFill>
            <a:srgbClr val="F9A75E"/>
          </a:solidFill>
          <a:latin typeface="Goudy Sans Medium" pitchFamily="34" charset="0"/>
        </a:defRPr>
      </a:lvl9pPr>
    </p:titleStyle>
    <p:bodyStyle>
      <a:lvl1pPr marL="798513" indent="-798513" algn="l" rtl="0" eaLnBrk="0" fontAlgn="base" hangingPunct="0">
        <a:lnSpc>
          <a:spcPct val="95000"/>
        </a:lnSpc>
        <a:spcBef>
          <a:spcPct val="0"/>
        </a:spcBef>
        <a:spcAft>
          <a:spcPct val="35000"/>
        </a:spcAft>
        <a:buClr>
          <a:srgbClr val="4E87C6"/>
        </a:buClr>
        <a:buFont typeface="Wingdings" panose="05000000000000000000" pitchFamily="2" charset="2"/>
        <a:buChar char="•"/>
        <a:defRPr sz="2000" b="1">
          <a:solidFill>
            <a:srgbClr val="000000"/>
          </a:solidFill>
          <a:latin typeface="+mn-lt"/>
          <a:ea typeface="+mn-ea"/>
          <a:cs typeface="+mn-cs"/>
        </a:defRPr>
      </a:lvl1pPr>
      <a:lvl2pPr marL="1712913" indent="-798513" algn="l" rtl="0" eaLnBrk="0" fontAlgn="base" hangingPunct="0">
        <a:lnSpc>
          <a:spcPct val="95000"/>
        </a:lnSpc>
        <a:spcBef>
          <a:spcPct val="0"/>
        </a:spcBef>
        <a:spcAft>
          <a:spcPct val="35000"/>
        </a:spcAft>
        <a:buFont typeface="Arial" panose="020B0604020202020204" pitchFamily="34" charset="0"/>
        <a:buChar char="–"/>
        <a:defRPr sz="2000" b="1">
          <a:solidFill>
            <a:srgbClr val="000000"/>
          </a:solidFill>
          <a:latin typeface="+mn-lt"/>
        </a:defRPr>
      </a:lvl2pPr>
      <a:lvl3pPr marL="3711575" indent="-228600" algn="l" rtl="0" eaLnBrk="0" fontAlgn="base" hangingPunct="0">
        <a:spcBef>
          <a:spcPct val="0"/>
        </a:spcBef>
        <a:spcAft>
          <a:spcPct val="0"/>
        </a:spcAft>
        <a:buFont typeface="Times" panose="02020603050405020304" pitchFamily="18" charset="0"/>
        <a:buChar char="•"/>
        <a:defRPr sz="2000">
          <a:solidFill>
            <a:schemeClr val="tx1"/>
          </a:solidFill>
          <a:latin typeface="+mn-lt"/>
        </a:defRPr>
      </a:lvl3pPr>
      <a:lvl4pPr marL="4054475" indent="-228600" algn="l" rtl="0" eaLnBrk="0" fontAlgn="base" hangingPunct="0">
        <a:spcBef>
          <a:spcPct val="0"/>
        </a:spcBef>
        <a:spcAft>
          <a:spcPct val="0"/>
        </a:spcAft>
        <a:buFont typeface="Times" panose="02020603050405020304" pitchFamily="18" charset="0"/>
        <a:buChar char="–"/>
        <a:defRPr sz="2000">
          <a:solidFill>
            <a:schemeClr val="tx1"/>
          </a:solidFill>
          <a:latin typeface="+mn-lt"/>
        </a:defRPr>
      </a:lvl4pPr>
      <a:lvl5pPr marL="4397375" indent="-228600" algn="l" rtl="0" eaLnBrk="0" fontAlgn="base" hangingPunct="0">
        <a:spcBef>
          <a:spcPct val="0"/>
        </a:spcBef>
        <a:spcAft>
          <a:spcPct val="0"/>
        </a:spcAft>
        <a:buFont typeface="Times" panose="02020603050405020304" pitchFamily="18" charset="0"/>
        <a:buChar char="»"/>
        <a:defRPr sz="2000">
          <a:solidFill>
            <a:schemeClr val="tx1"/>
          </a:solidFill>
          <a:latin typeface="+mn-lt"/>
        </a:defRPr>
      </a:lvl5pPr>
      <a:lvl6pPr marL="4854575" indent="-228600" algn="l" rtl="0" fontAlgn="base">
        <a:spcBef>
          <a:spcPct val="0"/>
        </a:spcBef>
        <a:spcAft>
          <a:spcPct val="0"/>
        </a:spcAft>
        <a:buFont typeface="Times" pitchFamily="18" charset="0"/>
        <a:defRPr sz="2000">
          <a:solidFill>
            <a:schemeClr val="tx1"/>
          </a:solidFill>
          <a:latin typeface="+mn-lt"/>
        </a:defRPr>
      </a:lvl6pPr>
      <a:lvl7pPr marL="5311775" indent="-228600" algn="l" rtl="0" fontAlgn="base">
        <a:spcBef>
          <a:spcPct val="0"/>
        </a:spcBef>
        <a:spcAft>
          <a:spcPct val="0"/>
        </a:spcAft>
        <a:buFont typeface="Times" pitchFamily="18" charset="0"/>
        <a:defRPr sz="2000">
          <a:solidFill>
            <a:schemeClr val="tx1"/>
          </a:solidFill>
          <a:latin typeface="+mn-lt"/>
        </a:defRPr>
      </a:lvl7pPr>
      <a:lvl8pPr marL="5768975" indent="-228600" algn="l" rtl="0" fontAlgn="base">
        <a:spcBef>
          <a:spcPct val="0"/>
        </a:spcBef>
        <a:spcAft>
          <a:spcPct val="0"/>
        </a:spcAft>
        <a:buFont typeface="Times" pitchFamily="18" charset="0"/>
        <a:defRPr sz="2000">
          <a:solidFill>
            <a:schemeClr val="tx1"/>
          </a:solidFill>
          <a:latin typeface="+mn-lt"/>
        </a:defRPr>
      </a:lvl8pPr>
      <a:lvl9pPr marL="6226175" indent="-228600" algn="l" rtl="0" fontAlgn="base">
        <a:spcBef>
          <a:spcPct val="0"/>
        </a:spcBef>
        <a:spcAft>
          <a:spcPct val="0"/>
        </a:spcAft>
        <a:buFont typeface="Times" pitchFamily="18" charset="0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194" name="Rectangle 2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10400" y="0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Aft>
                <a:spcPct val="0"/>
              </a:spcAft>
              <a:buClrTx/>
              <a:defRPr sz="1200">
                <a:solidFill>
                  <a:schemeClr val="tx1"/>
                </a:solidFill>
                <a:ea typeface="굴림" panose="020B0600000101010101" pitchFamily="50" charset="-127"/>
              </a:defRPr>
            </a:lvl1pPr>
          </a:lstStyle>
          <a:p>
            <a:fld id="{F2D21910-1A6A-4A8A-A124-127DC35AF500}" type="slidenum">
              <a:rPr lang="en-US" altLang="ko-KR"/>
              <a:pPr/>
              <a:t>‹#›</a:t>
            </a:fld>
            <a:endParaRPr lang="en-US" altLang="ko-KR"/>
          </a:p>
        </p:txBody>
      </p:sp>
      <p:sp>
        <p:nvSpPr>
          <p:cNvPr id="5123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6858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/>
              <a:t>Click to edit Master title style</a:t>
            </a:r>
          </a:p>
        </p:txBody>
      </p:sp>
      <p:sp>
        <p:nvSpPr>
          <p:cNvPr id="5124" name="AutoShape 6">
            <a:hlinkClick r:id="" action="ppaction://hlinkshowjump?jump=nextslide" highlightClick="1"/>
          </p:cNvPr>
          <p:cNvSpPr>
            <a:spLocks noChangeArrowheads="1"/>
          </p:cNvSpPr>
          <p:nvPr/>
        </p:nvSpPr>
        <p:spPr bwMode="auto">
          <a:xfrm>
            <a:off x="8686800" y="6324600"/>
            <a:ext cx="304800" cy="228600"/>
          </a:xfrm>
          <a:prstGeom prst="actionButtonForwardNext">
            <a:avLst/>
          </a:prstGeom>
          <a:solidFill>
            <a:srgbClr val="67B4BF"/>
          </a:solidFill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>
            <a:lvl1pPr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endParaRPr lang="ko-KR" altLang="ko-KR">
              <a:ea typeface="굴림" panose="020B0600000101010101" pitchFamily="50" charset="-127"/>
            </a:endParaRPr>
          </a:p>
        </p:txBody>
      </p:sp>
      <p:sp>
        <p:nvSpPr>
          <p:cNvPr id="5125" name="AutoShape 7">
            <a:hlinkClick r:id="" action="ppaction://hlinkshowjump?jump=previousslide" highlightClick="1"/>
          </p:cNvPr>
          <p:cNvSpPr>
            <a:spLocks noChangeArrowheads="1"/>
          </p:cNvSpPr>
          <p:nvPr/>
        </p:nvSpPr>
        <p:spPr bwMode="auto">
          <a:xfrm rot="10800000">
            <a:off x="8305800" y="6324600"/>
            <a:ext cx="304800" cy="228600"/>
          </a:xfrm>
          <a:prstGeom prst="actionButtonForwardNext">
            <a:avLst/>
          </a:prstGeom>
          <a:solidFill>
            <a:srgbClr val="67B4BF"/>
          </a:solidFill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>
            <a:lvl1pPr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endParaRPr lang="ko-KR" altLang="ko-KR">
              <a:ea typeface="굴림" panose="020B0600000101010101" pitchFamily="50" charset="-127"/>
            </a:endParaRPr>
          </a:p>
        </p:txBody>
      </p:sp>
      <p:sp>
        <p:nvSpPr>
          <p:cNvPr id="5126" name="Line 8"/>
          <p:cNvSpPr>
            <a:spLocks noChangeShapeType="1"/>
          </p:cNvSpPr>
          <p:nvPr/>
        </p:nvSpPr>
        <p:spPr bwMode="auto">
          <a:xfrm>
            <a:off x="914400" y="1600200"/>
            <a:ext cx="8229600" cy="0"/>
          </a:xfrm>
          <a:prstGeom prst="line">
            <a:avLst/>
          </a:prstGeom>
          <a:noFill/>
          <a:ln w="25400">
            <a:solidFill>
              <a:srgbClr val="5AD9B3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pPr>
              <a:defRPr/>
            </a:pPr>
            <a:endParaRPr lang="ko-KR" altLang="en-US">
              <a:latin typeface="Arial" charset="0"/>
            </a:endParaRPr>
          </a:p>
        </p:txBody>
      </p:sp>
      <p:sp>
        <p:nvSpPr>
          <p:cNvPr id="5127" name="Line 9"/>
          <p:cNvSpPr>
            <a:spLocks noChangeShapeType="1"/>
          </p:cNvSpPr>
          <p:nvPr/>
        </p:nvSpPr>
        <p:spPr bwMode="auto">
          <a:xfrm>
            <a:off x="0" y="5867400"/>
            <a:ext cx="8229600" cy="0"/>
          </a:xfrm>
          <a:prstGeom prst="line">
            <a:avLst/>
          </a:prstGeom>
          <a:noFill/>
          <a:ln w="25400">
            <a:solidFill>
              <a:srgbClr val="5AD9B3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pPr>
              <a:defRPr/>
            </a:pPr>
            <a:endParaRPr lang="ko-KR" altLang="en-US">
              <a:latin typeface="Arial" charset="0"/>
            </a:endParaRPr>
          </a:p>
        </p:txBody>
      </p:sp>
      <p:sp>
        <p:nvSpPr>
          <p:cNvPr id="5128" name="Rectangle 10"/>
          <p:cNvSpPr>
            <a:spLocks noGrp="1" noChangeArrowheads="1"/>
          </p:cNvSpPr>
          <p:nvPr>
            <p:ph type="body" idx="1"/>
          </p:nvPr>
        </p:nvSpPr>
        <p:spPr bwMode="auto">
          <a:xfrm>
            <a:off x="1371600" y="2320925"/>
            <a:ext cx="7239000" cy="2068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</a:p>
        </p:txBody>
      </p:sp>
      <p:sp>
        <p:nvSpPr>
          <p:cNvPr id="5129" name="Rectangle 11"/>
          <p:cNvSpPr>
            <a:spLocks noChangeArrowheads="1"/>
          </p:cNvSpPr>
          <p:nvPr/>
        </p:nvSpPr>
        <p:spPr bwMode="auto">
          <a:xfrm>
            <a:off x="5419725" y="6577013"/>
            <a:ext cx="3686175" cy="274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spcAft>
                <a:spcPct val="0"/>
              </a:spcAft>
              <a:buClrTx/>
              <a:defRPr/>
            </a:pPr>
            <a:r>
              <a:rPr lang="en-US" altLang="ko-KR" sz="1200">
                <a:solidFill>
                  <a:schemeClr val="tx1"/>
                </a:solidFill>
                <a:latin typeface="Arial" charset="0"/>
                <a:ea typeface="굴림" charset="-127"/>
                <a:sym typeface="Symbol" pitchFamily="82" charset="2"/>
              </a:rPr>
              <a:t></a:t>
            </a:r>
            <a:r>
              <a:rPr lang="en-US" altLang="ko-KR" sz="1200">
                <a:solidFill>
                  <a:srgbClr val="000000"/>
                </a:solidFill>
                <a:latin typeface="Arial" charset="0"/>
                <a:ea typeface="굴림" charset="-127"/>
              </a:rPr>
              <a:t> 2008 Pearson Education, Inc.  All rights reserved.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50" r:id="rId1"/>
    <p:sldLayoutId id="2147484151" r:id="rId2"/>
    <p:sldLayoutId id="2147484152" r:id="rId3"/>
    <p:sldLayoutId id="2147484153" r:id="rId4"/>
    <p:sldLayoutId id="2147484154" r:id="rId5"/>
    <p:sldLayoutId id="2147484155" r:id="rId6"/>
    <p:sldLayoutId id="2147484156" r:id="rId7"/>
    <p:sldLayoutId id="2147484157" r:id="rId8"/>
    <p:sldLayoutId id="2147484158" r:id="rId9"/>
    <p:sldLayoutId id="2147484159" r:id="rId10"/>
    <p:sldLayoutId id="2147484160" r:id="rId1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5AD9B3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5AD9B3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5AD9B3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5AD9B3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5AD9B3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 b="1">
          <a:solidFill>
            <a:srgbClr val="5AD9B3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 b="1">
          <a:solidFill>
            <a:srgbClr val="5AD9B3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 b="1">
          <a:solidFill>
            <a:srgbClr val="5AD9B3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 b="1">
          <a:solidFill>
            <a:srgbClr val="5AD9B3"/>
          </a:solidFill>
          <a:latin typeface="Arial" charset="0"/>
        </a:defRPr>
      </a:lvl9pPr>
    </p:titleStyle>
    <p:bodyStyle>
      <a:lvl1pPr marL="342900" indent="-342900" algn="l" rtl="0" eaLnBrk="0" fontAlgn="base" hangingPunct="0">
        <a:lnSpc>
          <a:spcPct val="90000"/>
        </a:lnSpc>
        <a:spcBef>
          <a:spcPct val="0"/>
        </a:spcBef>
        <a:spcAft>
          <a:spcPct val="25000"/>
        </a:spcAft>
        <a:buClr>
          <a:schemeClr val="tx1"/>
        </a:buClr>
        <a:buChar char="•"/>
        <a:defRPr sz="2800" b="1">
          <a:solidFill>
            <a:srgbClr val="000000"/>
          </a:solidFill>
          <a:latin typeface="+mn-lt"/>
          <a:ea typeface="+mn-ea"/>
          <a:cs typeface="+mn-cs"/>
        </a:defRPr>
      </a:lvl1pPr>
      <a:lvl2pPr marL="463550" indent="-6350" algn="l" rtl="0" eaLnBrk="0" fontAlgn="base" hangingPunct="0">
        <a:spcBef>
          <a:spcPct val="0"/>
        </a:spcBef>
        <a:spcAft>
          <a:spcPct val="25000"/>
        </a:spcAft>
        <a:buClr>
          <a:schemeClr val="tx1"/>
        </a:buClr>
        <a:buFont typeface="Arial" panose="020B0604020202020204" pitchFamily="34" charset="0"/>
        <a:buChar char="–"/>
        <a:defRPr sz="2200" b="1">
          <a:solidFill>
            <a:srgbClr val="000000"/>
          </a:solidFill>
          <a:latin typeface="+mn-lt"/>
        </a:defRPr>
      </a:lvl2pPr>
      <a:lvl3pPr marL="914400" algn="l" rtl="0" eaLnBrk="0" fontAlgn="base" hangingPunct="0">
        <a:spcBef>
          <a:spcPct val="0"/>
        </a:spcBef>
        <a:spcAft>
          <a:spcPct val="25000"/>
        </a:spcAft>
        <a:buClr>
          <a:schemeClr val="tx1"/>
        </a:buClr>
        <a:buChar char="•"/>
        <a:defRPr sz="2000" b="1">
          <a:solidFill>
            <a:schemeClr val="tx1"/>
          </a:solidFill>
          <a:latin typeface="+mn-lt"/>
        </a:defRPr>
      </a:lvl3pPr>
      <a:lvl4pPr marL="1377950" indent="-6350" algn="l" rtl="0" eaLnBrk="0" fontAlgn="base" hangingPunct="0">
        <a:spcBef>
          <a:spcPct val="0"/>
        </a:spcBef>
        <a:spcAft>
          <a:spcPct val="25000"/>
        </a:spcAft>
        <a:buClr>
          <a:schemeClr val="tx1"/>
        </a:buClr>
        <a:buFont typeface="Arial" panose="020B0604020202020204" pitchFamily="34" charset="0"/>
        <a:buChar char="–"/>
        <a:defRPr sz="2000" b="1">
          <a:solidFill>
            <a:schemeClr val="tx1"/>
          </a:solidFill>
          <a:latin typeface="+mn-lt"/>
        </a:defRPr>
      </a:lvl4pPr>
      <a:lvl5pPr marL="1828800" algn="l" rtl="0" eaLnBrk="0" fontAlgn="base" hangingPunct="0">
        <a:spcBef>
          <a:spcPct val="0"/>
        </a:spcBef>
        <a:spcAft>
          <a:spcPct val="25000"/>
        </a:spcAft>
        <a:buClr>
          <a:schemeClr val="tx1"/>
        </a:buClr>
        <a:buChar char="»"/>
        <a:defRPr sz="2000" b="1">
          <a:solidFill>
            <a:schemeClr val="tx1"/>
          </a:solidFill>
          <a:latin typeface="+mn-lt"/>
        </a:defRPr>
      </a:lvl5pPr>
      <a:lvl6pPr marL="2286000" algn="l" rtl="0" fontAlgn="base">
        <a:spcBef>
          <a:spcPct val="0"/>
        </a:spcBef>
        <a:spcAft>
          <a:spcPct val="25000"/>
        </a:spcAft>
        <a:buClr>
          <a:schemeClr val="tx1"/>
        </a:buClr>
        <a:defRPr sz="2000" b="1">
          <a:solidFill>
            <a:schemeClr val="tx1"/>
          </a:solidFill>
          <a:latin typeface="+mn-lt"/>
        </a:defRPr>
      </a:lvl6pPr>
      <a:lvl7pPr marL="2743200" algn="l" rtl="0" fontAlgn="base">
        <a:spcBef>
          <a:spcPct val="0"/>
        </a:spcBef>
        <a:spcAft>
          <a:spcPct val="25000"/>
        </a:spcAft>
        <a:buClr>
          <a:schemeClr val="tx1"/>
        </a:buClr>
        <a:defRPr sz="2000" b="1">
          <a:solidFill>
            <a:schemeClr val="tx1"/>
          </a:solidFill>
          <a:latin typeface="+mn-lt"/>
        </a:defRPr>
      </a:lvl7pPr>
      <a:lvl8pPr marL="3200400" algn="l" rtl="0" fontAlgn="base">
        <a:spcBef>
          <a:spcPct val="0"/>
        </a:spcBef>
        <a:spcAft>
          <a:spcPct val="25000"/>
        </a:spcAft>
        <a:buClr>
          <a:schemeClr val="tx1"/>
        </a:buClr>
        <a:defRPr sz="2000" b="1">
          <a:solidFill>
            <a:schemeClr val="tx1"/>
          </a:solidFill>
          <a:latin typeface="+mn-lt"/>
        </a:defRPr>
      </a:lvl8pPr>
      <a:lvl9pPr marL="3657600" algn="l" rtl="0" fontAlgn="base">
        <a:spcBef>
          <a:spcPct val="0"/>
        </a:spcBef>
        <a:spcAft>
          <a:spcPct val="25000"/>
        </a:spcAft>
        <a:buClr>
          <a:schemeClr val="tx1"/>
        </a:buClr>
        <a:defRPr sz="2000" b="1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70" name="Rectangle 2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10400" y="0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Aft>
                <a:spcPct val="0"/>
              </a:spcAft>
              <a:buClrTx/>
              <a:defRPr sz="1200">
                <a:solidFill>
                  <a:schemeClr val="tx1"/>
                </a:solidFill>
                <a:ea typeface="굴림" panose="020B0600000101010101" pitchFamily="50" charset="-127"/>
              </a:defRPr>
            </a:lvl1pPr>
          </a:lstStyle>
          <a:p>
            <a:fld id="{5F90A487-E2A1-4829-9C2A-1E4557D063D2}" type="slidenum">
              <a:rPr lang="en-US" altLang="ko-KR"/>
              <a:pPr/>
              <a:t>‹#›</a:t>
            </a:fld>
            <a:endParaRPr lang="en-US" altLang="ko-KR"/>
          </a:p>
        </p:txBody>
      </p:sp>
      <p:sp>
        <p:nvSpPr>
          <p:cNvPr id="6147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5334000"/>
            <a:ext cx="8686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/>
              <a:t>Click to edit Master title style</a:t>
            </a:r>
          </a:p>
        </p:txBody>
      </p:sp>
      <p:sp>
        <p:nvSpPr>
          <p:cNvPr id="6148" name="AutoShape 9">
            <a:hlinkClick r:id="" action="ppaction://hlinkshowjump?jump=nextslide" highlightClick="1"/>
          </p:cNvPr>
          <p:cNvSpPr>
            <a:spLocks noChangeArrowheads="1"/>
          </p:cNvSpPr>
          <p:nvPr/>
        </p:nvSpPr>
        <p:spPr bwMode="auto">
          <a:xfrm>
            <a:off x="8686800" y="6324600"/>
            <a:ext cx="304800" cy="228600"/>
          </a:xfrm>
          <a:prstGeom prst="actionButtonForwardNext">
            <a:avLst/>
          </a:prstGeom>
          <a:solidFill>
            <a:srgbClr val="67B4BF"/>
          </a:solidFill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>
            <a:lvl1pPr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endParaRPr lang="ko-KR" altLang="ko-KR">
              <a:ea typeface="굴림" panose="020B0600000101010101" pitchFamily="50" charset="-127"/>
            </a:endParaRPr>
          </a:p>
        </p:txBody>
      </p:sp>
      <p:sp>
        <p:nvSpPr>
          <p:cNvPr id="6149" name="AutoShape 10">
            <a:hlinkClick r:id="" action="ppaction://hlinkshowjump?jump=previousslide" highlightClick="1"/>
          </p:cNvPr>
          <p:cNvSpPr>
            <a:spLocks noChangeArrowheads="1"/>
          </p:cNvSpPr>
          <p:nvPr/>
        </p:nvSpPr>
        <p:spPr bwMode="auto">
          <a:xfrm rot="10800000">
            <a:off x="8305800" y="6324600"/>
            <a:ext cx="304800" cy="228600"/>
          </a:xfrm>
          <a:prstGeom prst="actionButtonForwardNext">
            <a:avLst/>
          </a:prstGeom>
          <a:solidFill>
            <a:srgbClr val="67B4BF"/>
          </a:solidFill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>
            <a:lvl1pPr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endParaRPr lang="ko-KR" altLang="ko-KR">
              <a:ea typeface="굴림" panose="020B0600000101010101" pitchFamily="50" charset="-127"/>
            </a:endParaRPr>
          </a:p>
        </p:txBody>
      </p:sp>
      <p:sp>
        <p:nvSpPr>
          <p:cNvPr id="6150" name="Rectangle 11"/>
          <p:cNvSpPr>
            <a:spLocks noChangeArrowheads="1"/>
          </p:cNvSpPr>
          <p:nvPr/>
        </p:nvSpPr>
        <p:spPr bwMode="auto">
          <a:xfrm>
            <a:off x="5419725" y="6577013"/>
            <a:ext cx="3686175" cy="274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spcAft>
                <a:spcPct val="0"/>
              </a:spcAft>
              <a:buClrTx/>
              <a:defRPr/>
            </a:pPr>
            <a:r>
              <a:rPr lang="en-US" altLang="ko-KR" sz="1200">
                <a:solidFill>
                  <a:schemeClr val="tx1"/>
                </a:solidFill>
                <a:latin typeface="Arial" charset="0"/>
                <a:ea typeface="굴림" charset="-127"/>
                <a:sym typeface="Symbol" pitchFamily="82" charset="2"/>
              </a:rPr>
              <a:t></a:t>
            </a:r>
            <a:r>
              <a:rPr lang="en-US" altLang="ko-KR" sz="1200">
                <a:solidFill>
                  <a:srgbClr val="000000"/>
                </a:solidFill>
                <a:latin typeface="Arial" charset="0"/>
                <a:ea typeface="굴림" charset="-127"/>
              </a:rPr>
              <a:t> 2008 Pearson Education, Inc.  All rights reserved.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61" r:id="rId1"/>
    <p:sldLayoutId id="2147484162" r:id="rId2"/>
    <p:sldLayoutId id="2147484163" r:id="rId3"/>
    <p:sldLayoutId id="2147484164" r:id="rId4"/>
    <p:sldLayoutId id="2147484165" r:id="rId5"/>
    <p:sldLayoutId id="2147484166" r:id="rId6"/>
    <p:sldLayoutId id="2147484167" r:id="rId7"/>
    <p:sldLayoutId id="2147484168" r:id="rId8"/>
    <p:sldLayoutId id="2147484169" r:id="rId9"/>
    <p:sldLayoutId id="2147484170" r:id="rId10"/>
    <p:sldLayoutId id="2147484171" r:id="rId11"/>
  </p:sldLayoutIdLst>
  <p:hf hdr="0" ftr="0" dt="0"/>
  <p:txStyles>
    <p:titleStyle>
      <a:lvl1pPr algn="ctr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sz="16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sz="1600">
          <a:solidFill>
            <a:schemeClr val="tx1"/>
          </a:solidFill>
          <a:latin typeface="Arial" charset="0"/>
        </a:defRPr>
      </a:lvl2pPr>
      <a:lvl3pPr algn="ctr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sz="1600">
          <a:solidFill>
            <a:schemeClr val="tx1"/>
          </a:solidFill>
          <a:latin typeface="Arial" charset="0"/>
        </a:defRPr>
      </a:lvl3pPr>
      <a:lvl4pPr algn="ctr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sz="1600">
          <a:solidFill>
            <a:schemeClr val="tx1"/>
          </a:solidFill>
          <a:latin typeface="Arial" charset="0"/>
        </a:defRPr>
      </a:lvl4pPr>
      <a:lvl5pPr algn="ctr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sz="1600">
          <a:solidFill>
            <a:schemeClr val="tx1"/>
          </a:solidFill>
          <a:latin typeface="Arial" charset="0"/>
        </a:defRPr>
      </a:lvl5pPr>
      <a:lvl6pPr marL="457200" algn="ctr" rtl="0" fontAlgn="base">
        <a:lnSpc>
          <a:spcPct val="95000"/>
        </a:lnSpc>
        <a:spcBef>
          <a:spcPct val="0"/>
        </a:spcBef>
        <a:spcAft>
          <a:spcPct val="0"/>
        </a:spcAft>
        <a:defRPr sz="1600">
          <a:solidFill>
            <a:schemeClr val="tx1"/>
          </a:solidFill>
          <a:latin typeface="Arial" charset="0"/>
        </a:defRPr>
      </a:lvl6pPr>
      <a:lvl7pPr marL="914400" algn="ctr" rtl="0" fontAlgn="base">
        <a:lnSpc>
          <a:spcPct val="95000"/>
        </a:lnSpc>
        <a:spcBef>
          <a:spcPct val="0"/>
        </a:spcBef>
        <a:spcAft>
          <a:spcPct val="0"/>
        </a:spcAft>
        <a:defRPr sz="1600">
          <a:solidFill>
            <a:schemeClr val="tx1"/>
          </a:solidFill>
          <a:latin typeface="Arial" charset="0"/>
        </a:defRPr>
      </a:lvl7pPr>
      <a:lvl8pPr marL="1371600" algn="ctr" rtl="0" fontAlgn="base">
        <a:lnSpc>
          <a:spcPct val="95000"/>
        </a:lnSpc>
        <a:spcBef>
          <a:spcPct val="0"/>
        </a:spcBef>
        <a:spcAft>
          <a:spcPct val="0"/>
        </a:spcAft>
        <a:defRPr sz="1600">
          <a:solidFill>
            <a:schemeClr val="tx1"/>
          </a:solidFill>
          <a:latin typeface="Arial" charset="0"/>
        </a:defRPr>
      </a:lvl8pPr>
      <a:lvl9pPr marL="1828800" algn="ctr" rtl="0" fontAlgn="base">
        <a:lnSpc>
          <a:spcPct val="95000"/>
        </a:lnSpc>
        <a:spcBef>
          <a:spcPct val="0"/>
        </a:spcBef>
        <a:spcAft>
          <a:spcPct val="0"/>
        </a:spcAft>
        <a:defRPr sz="1600">
          <a:solidFill>
            <a:schemeClr val="tx1"/>
          </a:solidFill>
          <a:latin typeface="Arial" charset="0"/>
        </a:defRPr>
      </a:lvl9pPr>
    </p:titleStyle>
    <p:bodyStyle>
      <a:lvl1pPr marL="228600" indent="-228600" algn="l" rtl="0" eaLnBrk="0" fontAlgn="base" hangingPunct="0">
        <a:spcBef>
          <a:spcPct val="0"/>
        </a:spcBef>
        <a:spcAft>
          <a:spcPct val="25000"/>
        </a:spcAft>
        <a:buClr>
          <a:schemeClr val="tx1"/>
        </a:buClr>
        <a:buChar char="•"/>
        <a:defRPr sz="3000" b="1" i="1">
          <a:solidFill>
            <a:srgbClr val="4E87C6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spcBef>
          <a:spcPct val="0"/>
        </a:spcBef>
        <a:spcAft>
          <a:spcPct val="25000"/>
        </a:spcAft>
        <a:buClr>
          <a:schemeClr val="tx1"/>
        </a:buClr>
        <a:buFont typeface="Arial" panose="020B0604020202020204" pitchFamily="34" charset="0"/>
        <a:buChar char="–"/>
        <a:defRPr sz="3000" b="1" i="1">
          <a:solidFill>
            <a:srgbClr val="4E87C6"/>
          </a:solidFill>
          <a:latin typeface="+mn-lt"/>
        </a:defRPr>
      </a:lvl2pPr>
      <a:lvl3pPr marL="1143000" indent="-228600" algn="l" rtl="0" eaLnBrk="0" fontAlgn="base" hangingPunct="0">
        <a:spcBef>
          <a:spcPct val="0"/>
        </a:spcBef>
        <a:spcAft>
          <a:spcPct val="25000"/>
        </a:spcAft>
        <a:buClr>
          <a:schemeClr val="tx1"/>
        </a:buClr>
        <a:buChar char="•"/>
        <a:defRPr sz="3000" b="1" i="1">
          <a:solidFill>
            <a:srgbClr val="4E87C6"/>
          </a:solidFill>
          <a:latin typeface="+mn-lt"/>
        </a:defRPr>
      </a:lvl3pPr>
      <a:lvl4pPr marL="1600200" indent="-228600" algn="l" rtl="0" eaLnBrk="0" fontAlgn="base" hangingPunct="0">
        <a:spcBef>
          <a:spcPct val="0"/>
        </a:spcBef>
        <a:spcAft>
          <a:spcPct val="25000"/>
        </a:spcAft>
        <a:buClr>
          <a:schemeClr val="tx1"/>
        </a:buClr>
        <a:buFont typeface="Arial" panose="020B0604020202020204" pitchFamily="34" charset="0"/>
        <a:buChar char="–"/>
        <a:defRPr sz="3000" b="1" i="1">
          <a:solidFill>
            <a:srgbClr val="4E87C6"/>
          </a:solidFill>
          <a:latin typeface="+mn-lt"/>
        </a:defRPr>
      </a:lvl4pPr>
      <a:lvl5pPr marL="2057400" indent="-228600" algn="l" rtl="0" eaLnBrk="0" fontAlgn="base" hangingPunct="0">
        <a:spcBef>
          <a:spcPct val="0"/>
        </a:spcBef>
        <a:spcAft>
          <a:spcPct val="25000"/>
        </a:spcAft>
        <a:buClr>
          <a:schemeClr val="tx1"/>
        </a:buClr>
        <a:buChar char="»"/>
        <a:defRPr sz="3000" b="1" i="1">
          <a:solidFill>
            <a:srgbClr val="4E87C6"/>
          </a:solidFill>
          <a:latin typeface="+mn-lt"/>
        </a:defRPr>
      </a:lvl5pPr>
      <a:lvl6pPr marL="2514600" indent="-228600" algn="l" rtl="0" fontAlgn="base">
        <a:spcBef>
          <a:spcPct val="0"/>
        </a:spcBef>
        <a:spcAft>
          <a:spcPct val="25000"/>
        </a:spcAft>
        <a:buClr>
          <a:schemeClr val="tx1"/>
        </a:buClr>
        <a:defRPr sz="3000" b="1" i="1">
          <a:solidFill>
            <a:srgbClr val="4E87C6"/>
          </a:solidFill>
          <a:latin typeface="+mn-lt"/>
        </a:defRPr>
      </a:lvl6pPr>
      <a:lvl7pPr marL="2971800" indent="-228600" algn="l" rtl="0" fontAlgn="base">
        <a:spcBef>
          <a:spcPct val="0"/>
        </a:spcBef>
        <a:spcAft>
          <a:spcPct val="25000"/>
        </a:spcAft>
        <a:buClr>
          <a:schemeClr val="tx1"/>
        </a:buClr>
        <a:defRPr sz="3000" b="1" i="1">
          <a:solidFill>
            <a:srgbClr val="4E87C6"/>
          </a:solidFill>
          <a:latin typeface="+mn-lt"/>
        </a:defRPr>
      </a:lvl7pPr>
      <a:lvl8pPr marL="3429000" indent="-228600" algn="l" rtl="0" fontAlgn="base">
        <a:spcBef>
          <a:spcPct val="0"/>
        </a:spcBef>
        <a:spcAft>
          <a:spcPct val="25000"/>
        </a:spcAft>
        <a:buClr>
          <a:schemeClr val="tx1"/>
        </a:buClr>
        <a:defRPr sz="3000" b="1" i="1">
          <a:solidFill>
            <a:srgbClr val="4E87C6"/>
          </a:solidFill>
          <a:latin typeface="+mn-lt"/>
        </a:defRPr>
      </a:lvl8pPr>
      <a:lvl9pPr marL="3886200" indent="-228600" algn="l" rtl="0" fontAlgn="base">
        <a:spcBef>
          <a:spcPct val="0"/>
        </a:spcBef>
        <a:spcAft>
          <a:spcPct val="25000"/>
        </a:spcAft>
        <a:buClr>
          <a:schemeClr val="tx1"/>
        </a:buClr>
        <a:defRPr sz="3000" b="1" i="1">
          <a:solidFill>
            <a:srgbClr val="4E87C6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7162800" y="1166813"/>
            <a:ext cx="1981200" cy="2109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7086600" y="152400"/>
            <a:ext cx="20574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ko-KR"/>
              <a:t>Click to edit Master title style</a:t>
            </a:r>
          </a:p>
        </p:txBody>
      </p:sp>
      <p:sp>
        <p:nvSpPr>
          <p:cNvPr id="193540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10400" y="0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Aft>
                <a:spcPct val="0"/>
              </a:spcAft>
              <a:buClrTx/>
              <a:defRPr sz="1200">
                <a:solidFill>
                  <a:schemeClr val="tx1"/>
                </a:solidFill>
                <a:ea typeface="굴림" panose="020B0600000101010101" pitchFamily="50" charset="-127"/>
              </a:defRPr>
            </a:lvl1pPr>
          </a:lstStyle>
          <a:p>
            <a:fld id="{5C8457FA-6BE5-44F0-B10C-0E8C91B39E32}" type="slidenum">
              <a:rPr lang="en-US" altLang="ko-KR"/>
              <a:pPr/>
              <a:t>‹#›</a:t>
            </a:fld>
            <a:endParaRPr lang="en-US" altLang="ko-KR"/>
          </a:p>
        </p:txBody>
      </p:sp>
      <p:sp>
        <p:nvSpPr>
          <p:cNvPr id="7173" name="Rectangle 7"/>
          <p:cNvSpPr>
            <a:spLocks noChangeArrowheads="1"/>
          </p:cNvSpPr>
          <p:nvPr/>
        </p:nvSpPr>
        <p:spPr bwMode="auto">
          <a:xfrm>
            <a:off x="7010400" y="6324600"/>
            <a:ext cx="2133600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  <a:spcAft>
                <a:spcPct val="0"/>
              </a:spcAft>
              <a:buClrTx/>
              <a:tabLst>
                <a:tab pos="341313" algn="l"/>
                <a:tab pos="741363" algn="l"/>
              </a:tabLst>
              <a:defRPr/>
            </a:pPr>
            <a:r>
              <a:rPr lang="en-US" altLang="ko-KR" sz="1200">
                <a:solidFill>
                  <a:schemeClr val="tx1"/>
                </a:solidFill>
                <a:latin typeface="Arial" charset="0"/>
                <a:ea typeface="굴림" charset="-127"/>
                <a:sym typeface="Symbol" pitchFamily="82" charset="2"/>
              </a:rPr>
              <a:t></a:t>
            </a:r>
            <a:r>
              <a:rPr lang="en-US" altLang="ko-KR" sz="1200">
                <a:solidFill>
                  <a:schemeClr val="tx1"/>
                </a:solidFill>
                <a:latin typeface="Arial" charset="0"/>
                <a:ea typeface="굴림" charset="-127"/>
              </a:rPr>
              <a:t> 2008 Pearson Education, Inc.  All rights reserved.</a:t>
            </a:r>
          </a:p>
        </p:txBody>
      </p:sp>
      <p:sp>
        <p:nvSpPr>
          <p:cNvPr id="7174" name="AutoShape 8">
            <a:hlinkClick r:id="" action="ppaction://hlinkshowjump?jump=nextslide" highlightClick="1"/>
          </p:cNvPr>
          <p:cNvSpPr>
            <a:spLocks noChangeArrowheads="1"/>
          </p:cNvSpPr>
          <p:nvPr/>
        </p:nvSpPr>
        <p:spPr bwMode="auto">
          <a:xfrm>
            <a:off x="8458200" y="6096000"/>
            <a:ext cx="304800" cy="228600"/>
          </a:xfrm>
          <a:prstGeom prst="actionButtonForwardNext">
            <a:avLst/>
          </a:prstGeom>
          <a:solidFill>
            <a:srgbClr val="67B4BF"/>
          </a:solidFill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>
            <a:lvl1pPr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endParaRPr lang="ko-KR" altLang="ko-KR">
              <a:ea typeface="굴림" panose="020B0600000101010101" pitchFamily="50" charset="-127"/>
            </a:endParaRPr>
          </a:p>
        </p:txBody>
      </p:sp>
      <p:sp>
        <p:nvSpPr>
          <p:cNvPr id="7175" name="AutoShape 9">
            <a:hlinkClick r:id="" action="ppaction://hlinkshowjump?jump=previousslide" highlightClick="1"/>
          </p:cNvPr>
          <p:cNvSpPr>
            <a:spLocks noChangeArrowheads="1"/>
          </p:cNvSpPr>
          <p:nvPr/>
        </p:nvSpPr>
        <p:spPr bwMode="auto">
          <a:xfrm rot="10800000">
            <a:off x="8077200" y="6096000"/>
            <a:ext cx="304800" cy="228600"/>
          </a:xfrm>
          <a:prstGeom prst="actionButtonForwardNext">
            <a:avLst/>
          </a:prstGeom>
          <a:solidFill>
            <a:srgbClr val="67B4BF"/>
          </a:solidFill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>
            <a:lvl1pPr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endParaRPr lang="ko-KR" altLang="ko-KR">
              <a:ea typeface="굴림" panose="020B0600000101010101" pitchFamily="50" charset="-127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72" r:id="rId1"/>
    <p:sldLayoutId id="2147484173" r:id="rId2"/>
    <p:sldLayoutId id="2147484174" r:id="rId3"/>
    <p:sldLayoutId id="2147484175" r:id="rId4"/>
    <p:sldLayoutId id="2147484176" r:id="rId5"/>
    <p:sldLayoutId id="2147484177" r:id="rId6"/>
    <p:sldLayoutId id="2147484178" r:id="rId7"/>
    <p:sldLayoutId id="2147484179" r:id="rId8"/>
    <p:sldLayoutId id="2147484180" r:id="rId9"/>
    <p:sldLayoutId id="2147484181" r:id="rId10"/>
    <p:sldLayoutId id="2147484182" r:id="rId1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000" u="sng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u="sng">
          <a:solidFill>
            <a:schemeClr val="tx2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u="sng">
          <a:solidFill>
            <a:schemeClr val="tx2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u="sng">
          <a:solidFill>
            <a:schemeClr val="tx2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u="sng">
          <a:solidFill>
            <a:schemeClr val="tx2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u="sng">
          <a:solidFill>
            <a:schemeClr val="tx2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u="sng">
          <a:solidFill>
            <a:schemeClr val="tx2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u="sng">
          <a:solidFill>
            <a:schemeClr val="tx2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u="sng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0"/>
        </a:spcBef>
        <a:spcAft>
          <a:spcPts val="1600"/>
        </a:spcAft>
        <a:buChar char="•"/>
        <a:defRPr sz="1400" b="1">
          <a:solidFill>
            <a:schemeClr val="tx1"/>
          </a:solidFill>
          <a:latin typeface="+mn-lt"/>
          <a:ea typeface="+mn-ea"/>
          <a:cs typeface="+mn-cs"/>
        </a:defRPr>
      </a:lvl1pPr>
      <a:lvl2pPr marL="115888" indent="-1588" algn="l" rtl="0" eaLnBrk="0" fontAlgn="base" hangingPunct="0">
        <a:spcBef>
          <a:spcPct val="20000"/>
        </a:spcBef>
        <a:spcAft>
          <a:spcPct val="0"/>
        </a:spcAft>
        <a:buChar char="–"/>
        <a:defRPr sz="1600">
          <a:solidFill>
            <a:schemeClr val="tx1"/>
          </a:solidFill>
          <a:latin typeface="Times New Roman" pitchFamily="18" charset="0"/>
        </a:defRPr>
      </a:lvl2pPr>
      <a:lvl3pPr marL="463550" indent="450850" algn="l" rtl="0" eaLnBrk="0" fontAlgn="base" hangingPunct="0">
        <a:spcBef>
          <a:spcPct val="20000"/>
        </a:spcBef>
        <a:spcAft>
          <a:spcPct val="0"/>
        </a:spcAft>
        <a:buChar char="•"/>
        <a:defRPr sz="2000" b="1" i="1">
          <a:solidFill>
            <a:schemeClr val="tx1"/>
          </a:solidFill>
          <a:latin typeface="Times New Roman" pitchFamily="18" charset="0"/>
        </a:defRPr>
      </a:lvl3pPr>
      <a:lvl4pPr marL="682625" indent="688975" algn="l" rtl="0" eaLnBrk="0" fontAlgn="base" hangingPunct="0">
        <a:spcBef>
          <a:spcPct val="20000"/>
        </a:spcBef>
        <a:spcAft>
          <a:spcPct val="0"/>
        </a:spcAft>
        <a:buChar char="–"/>
        <a:defRPr sz="2000" b="1" i="1">
          <a:solidFill>
            <a:schemeClr val="tx1"/>
          </a:solidFill>
          <a:latin typeface="Times New Roman" pitchFamily="18" charset="0"/>
        </a:defRPr>
      </a:lvl4pPr>
      <a:lvl5pPr marL="863600" indent="965200" algn="l" rtl="0" eaLnBrk="0" fontAlgn="base" hangingPunct="0">
        <a:spcBef>
          <a:spcPct val="20000"/>
        </a:spcBef>
        <a:spcAft>
          <a:spcPct val="0"/>
        </a:spcAft>
        <a:buChar char="»"/>
        <a:defRPr sz="2000" b="1" i="1">
          <a:solidFill>
            <a:schemeClr val="tx1"/>
          </a:solidFill>
          <a:latin typeface="Times New Roman" pitchFamily="18" charset="0"/>
        </a:defRPr>
      </a:lvl5pPr>
      <a:lvl6pPr marL="1320800" algn="l" rtl="0" fontAlgn="base">
        <a:spcBef>
          <a:spcPct val="20000"/>
        </a:spcBef>
        <a:spcAft>
          <a:spcPct val="0"/>
        </a:spcAft>
        <a:defRPr sz="2000" b="1" i="1">
          <a:solidFill>
            <a:schemeClr val="tx1"/>
          </a:solidFill>
          <a:latin typeface="Times New Roman" pitchFamily="18" charset="0"/>
        </a:defRPr>
      </a:lvl6pPr>
      <a:lvl7pPr marL="1778000" algn="l" rtl="0" fontAlgn="base">
        <a:spcBef>
          <a:spcPct val="20000"/>
        </a:spcBef>
        <a:spcAft>
          <a:spcPct val="0"/>
        </a:spcAft>
        <a:defRPr sz="2000" b="1" i="1">
          <a:solidFill>
            <a:schemeClr val="tx1"/>
          </a:solidFill>
          <a:latin typeface="Times New Roman" pitchFamily="18" charset="0"/>
        </a:defRPr>
      </a:lvl7pPr>
      <a:lvl8pPr marL="2235200" algn="l" rtl="0" fontAlgn="base">
        <a:spcBef>
          <a:spcPct val="20000"/>
        </a:spcBef>
        <a:spcAft>
          <a:spcPct val="0"/>
        </a:spcAft>
        <a:defRPr sz="2000" b="1" i="1">
          <a:solidFill>
            <a:schemeClr val="tx1"/>
          </a:solidFill>
          <a:latin typeface="Times New Roman" pitchFamily="18" charset="0"/>
        </a:defRPr>
      </a:lvl8pPr>
      <a:lvl9pPr marL="2692400" algn="l" rtl="0" fontAlgn="base">
        <a:spcBef>
          <a:spcPct val="20000"/>
        </a:spcBef>
        <a:spcAft>
          <a:spcPct val="0"/>
        </a:spcAft>
        <a:defRPr sz="2000" b="1" i="1">
          <a:solidFill>
            <a:schemeClr val="tx1"/>
          </a:solidFill>
          <a:latin typeface="Times New Roman" pitchFamily="18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10400" y="0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Aft>
                <a:spcPct val="0"/>
              </a:spcAft>
              <a:buClrTx/>
              <a:defRPr sz="1200">
                <a:solidFill>
                  <a:schemeClr val="tx1"/>
                </a:solidFill>
                <a:ea typeface="굴림" panose="020B0600000101010101" pitchFamily="50" charset="-127"/>
              </a:defRPr>
            </a:lvl1pPr>
          </a:lstStyle>
          <a:p>
            <a:fld id="{6D496392-9665-4CD8-9683-1388270B845C}" type="slidenum">
              <a:rPr lang="en-US" altLang="ko-KR"/>
              <a:pPr/>
              <a:t>‹#›</a:t>
            </a:fld>
            <a:endParaRPr lang="en-US" altLang="ko-KR"/>
          </a:p>
        </p:txBody>
      </p:sp>
      <p:sp>
        <p:nvSpPr>
          <p:cNvPr id="8195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5334000"/>
            <a:ext cx="8686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/>
              <a:t>Click to edit Master title style</a:t>
            </a:r>
          </a:p>
        </p:txBody>
      </p:sp>
      <p:sp>
        <p:nvSpPr>
          <p:cNvPr id="8196" name="Rectangle 7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2041525"/>
            <a:ext cx="7315200" cy="283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</a:p>
        </p:txBody>
      </p:sp>
      <p:sp>
        <p:nvSpPr>
          <p:cNvPr id="8197" name="AutoShape 10">
            <a:hlinkClick r:id="" action="ppaction://hlinkshowjump?jump=nextslide" highlightClick="1"/>
          </p:cNvPr>
          <p:cNvSpPr>
            <a:spLocks noChangeArrowheads="1"/>
          </p:cNvSpPr>
          <p:nvPr/>
        </p:nvSpPr>
        <p:spPr bwMode="auto">
          <a:xfrm>
            <a:off x="8686800" y="6324600"/>
            <a:ext cx="304800" cy="228600"/>
          </a:xfrm>
          <a:prstGeom prst="actionButtonForwardNext">
            <a:avLst/>
          </a:prstGeom>
          <a:solidFill>
            <a:srgbClr val="67B4BF"/>
          </a:solidFill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>
            <a:lvl1pPr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endParaRPr lang="ko-KR" altLang="ko-KR">
              <a:ea typeface="굴림" panose="020B0600000101010101" pitchFamily="50" charset="-127"/>
            </a:endParaRPr>
          </a:p>
        </p:txBody>
      </p:sp>
      <p:sp>
        <p:nvSpPr>
          <p:cNvPr id="8198" name="AutoShape 11">
            <a:hlinkClick r:id="" action="ppaction://hlinkshowjump?jump=previousslide" highlightClick="1"/>
          </p:cNvPr>
          <p:cNvSpPr>
            <a:spLocks noChangeArrowheads="1"/>
          </p:cNvSpPr>
          <p:nvPr/>
        </p:nvSpPr>
        <p:spPr bwMode="auto">
          <a:xfrm rot="10800000">
            <a:off x="8305800" y="6324600"/>
            <a:ext cx="304800" cy="228600"/>
          </a:xfrm>
          <a:prstGeom prst="actionButtonForwardNext">
            <a:avLst/>
          </a:prstGeom>
          <a:solidFill>
            <a:srgbClr val="67B4BF"/>
          </a:solidFill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>
            <a:lvl1pPr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endParaRPr lang="ko-KR" altLang="ko-KR">
              <a:ea typeface="굴림" panose="020B0600000101010101" pitchFamily="50" charset="-127"/>
            </a:endParaRPr>
          </a:p>
        </p:txBody>
      </p:sp>
      <p:sp>
        <p:nvSpPr>
          <p:cNvPr id="8199" name="Rectangle 12"/>
          <p:cNvSpPr>
            <a:spLocks noChangeArrowheads="1"/>
          </p:cNvSpPr>
          <p:nvPr/>
        </p:nvSpPr>
        <p:spPr bwMode="auto">
          <a:xfrm>
            <a:off x="5419725" y="6577013"/>
            <a:ext cx="3686175" cy="274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spcAft>
                <a:spcPct val="0"/>
              </a:spcAft>
              <a:buClrTx/>
              <a:defRPr/>
            </a:pPr>
            <a:r>
              <a:rPr lang="en-US" altLang="ko-KR" sz="1200">
                <a:solidFill>
                  <a:schemeClr val="tx1"/>
                </a:solidFill>
                <a:latin typeface="Arial" charset="0"/>
                <a:ea typeface="굴림" charset="-127"/>
                <a:sym typeface="Symbol" pitchFamily="82" charset="2"/>
              </a:rPr>
              <a:t></a:t>
            </a:r>
            <a:r>
              <a:rPr lang="en-US" altLang="ko-KR" sz="1200">
                <a:solidFill>
                  <a:srgbClr val="000000"/>
                </a:solidFill>
                <a:latin typeface="Arial" charset="0"/>
                <a:ea typeface="굴림" charset="-127"/>
              </a:rPr>
              <a:t> 2008 Pearson Education, Inc.  All rights reserved.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83" r:id="rId1"/>
    <p:sldLayoutId id="2147484184" r:id="rId2"/>
    <p:sldLayoutId id="2147484185" r:id="rId3"/>
    <p:sldLayoutId id="2147484186" r:id="rId4"/>
    <p:sldLayoutId id="2147484187" r:id="rId5"/>
    <p:sldLayoutId id="2147484188" r:id="rId6"/>
    <p:sldLayoutId id="2147484189" r:id="rId7"/>
    <p:sldLayoutId id="2147484190" r:id="rId8"/>
    <p:sldLayoutId id="2147484191" r:id="rId9"/>
    <p:sldLayoutId id="2147484192" r:id="rId10"/>
    <p:sldLayoutId id="2147484193" r:id="rId11"/>
  </p:sldLayoutIdLst>
  <p:hf hdr="0" ftr="0" dt="0"/>
  <p:txStyles>
    <p:titleStyle>
      <a:lvl1pPr algn="ctr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sz="16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sz="1600">
          <a:solidFill>
            <a:schemeClr val="tx1"/>
          </a:solidFill>
          <a:latin typeface="Arial" charset="0"/>
        </a:defRPr>
      </a:lvl2pPr>
      <a:lvl3pPr algn="ctr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sz="1600">
          <a:solidFill>
            <a:schemeClr val="tx1"/>
          </a:solidFill>
          <a:latin typeface="Arial" charset="0"/>
        </a:defRPr>
      </a:lvl3pPr>
      <a:lvl4pPr algn="ctr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sz="1600">
          <a:solidFill>
            <a:schemeClr val="tx1"/>
          </a:solidFill>
          <a:latin typeface="Arial" charset="0"/>
        </a:defRPr>
      </a:lvl4pPr>
      <a:lvl5pPr algn="ctr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sz="1600">
          <a:solidFill>
            <a:schemeClr val="tx1"/>
          </a:solidFill>
          <a:latin typeface="Arial" charset="0"/>
        </a:defRPr>
      </a:lvl5pPr>
      <a:lvl6pPr marL="457200" algn="ctr" rtl="0" fontAlgn="base">
        <a:lnSpc>
          <a:spcPct val="95000"/>
        </a:lnSpc>
        <a:spcBef>
          <a:spcPct val="0"/>
        </a:spcBef>
        <a:spcAft>
          <a:spcPct val="0"/>
        </a:spcAft>
        <a:defRPr sz="1600">
          <a:solidFill>
            <a:schemeClr val="tx1"/>
          </a:solidFill>
          <a:latin typeface="Arial" charset="0"/>
        </a:defRPr>
      </a:lvl6pPr>
      <a:lvl7pPr marL="914400" algn="ctr" rtl="0" fontAlgn="base">
        <a:lnSpc>
          <a:spcPct val="95000"/>
        </a:lnSpc>
        <a:spcBef>
          <a:spcPct val="0"/>
        </a:spcBef>
        <a:spcAft>
          <a:spcPct val="0"/>
        </a:spcAft>
        <a:defRPr sz="1600">
          <a:solidFill>
            <a:schemeClr val="tx1"/>
          </a:solidFill>
          <a:latin typeface="Arial" charset="0"/>
        </a:defRPr>
      </a:lvl7pPr>
      <a:lvl8pPr marL="1371600" algn="ctr" rtl="0" fontAlgn="base">
        <a:lnSpc>
          <a:spcPct val="95000"/>
        </a:lnSpc>
        <a:spcBef>
          <a:spcPct val="0"/>
        </a:spcBef>
        <a:spcAft>
          <a:spcPct val="0"/>
        </a:spcAft>
        <a:defRPr sz="1600">
          <a:solidFill>
            <a:schemeClr val="tx1"/>
          </a:solidFill>
          <a:latin typeface="Arial" charset="0"/>
        </a:defRPr>
      </a:lvl8pPr>
      <a:lvl9pPr marL="1828800" algn="ctr" rtl="0" fontAlgn="base">
        <a:lnSpc>
          <a:spcPct val="95000"/>
        </a:lnSpc>
        <a:spcBef>
          <a:spcPct val="0"/>
        </a:spcBef>
        <a:spcAft>
          <a:spcPct val="0"/>
        </a:spcAft>
        <a:defRPr sz="1600">
          <a:solidFill>
            <a:schemeClr val="tx1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0"/>
        </a:spcBef>
        <a:spcAft>
          <a:spcPct val="25000"/>
        </a:spcAft>
        <a:buClr>
          <a:schemeClr val="tx1"/>
        </a:buClr>
        <a:buChar char="•"/>
        <a:defRPr sz="3000" b="1" i="1">
          <a:solidFill>
            <a:srgbClr val="4E87C6"/>
          </a:solidFill>
          <a:latin typeface="+mn-lt"/>
          <a:ea typeface="+mn-ea"/>
          <a:cs typeface="+mn-cs"/>
        </a:defRPr>
      </a:lvl1pPr>
      <a:lvl2pPr marL="463550" indent="-6350" algn="l" rtl="0" eaLnBrk="0" fontAlgn="base" hangingPunct="0">
        <a:spcBef>
          <a:spcPct val="0"/>
        </a:spcBef>
        <a:spcAft>
          <a:spcPct val="25000"/>
        </a:spcAft>
        <a:buClr>
          <a:schemeClr val="tx1"/>
        </a:buClr>
        <a:buFont typeface="Arial" panose="020B0604020202020204" pitchFamily="34" charset="0"/>
        <a:buChar char="–"/>
        <a:defRPr sz="3000" b="1" i="1">
          <a:solidFill>
            <a:srgbClr val="4E87C6"/>
          </a:solidFill>
          <a:latin typeface="+mn-lt"/>
        </a:defRPr>
      </a:lvl2pPr>
      <a:lvl3pPr marL="914400" algn="l" rtl="0" eaLnBrk="0" fontAlgn="base" hangingPunct="0">
        <a:spcBef>
          <a:spcPct val="0"/>
        </a:spcBef>
        <a:spcAft>
          <a:spcPct val="25000"/>
        </a:spcAft>
        <a:buClr>
          <a:schemeClr val="tx1"/>
        </a:buClr>
        <a:buChar char="•"/>
        <a:defRPr sz="3000" b="1" i="1">
          <a:solidFill>
            <a:srgbClr val="4E87C6"/>
          </a:solidFill>
          <a:latin typeface="+mn-lt"/>
        </a:defRPr>
      </a:lvl3pPr>
      <a:lvl4pPr marL="1377950" indent="-6350" algn="l" rtl="0" eaLnBrk="0" fontAlgn="base" hangingPunct="0">
        <a:spcBef>
          <a:spcPct val="0"/>
        </a:spcBef>
        <a:spcAft>
          <a:spcPct val="25000"/>
        </a:spcAft>
        <a:buClr>
          <a:schemeClr val="tx1"/>
        </a:buClr>
        <a:buFont typeface="Arial" panose="020B0604020202020204" pitchFamily="34" charset="0"/>
        <a:buChar char="–"/>
        <a:defRPr sz="3000" b="1" i="1">
          <a:solidFill>
            <a:srgbClr val="4E87C6"/>
          </a:solidFill>
          <a:latin typeface="+mn-lt"/>
        </a:defRPr>
      </a:lvl4pPr>
      <a:lvl5pPr marL="1828800" algn="l" rtl="0" eaLnBrk="0" fontAlgn="base" hangingPunct="0">
        <a:spcBef>
          <a:spcPct val="0"/>
        </a:spcBef>
        <a:spcAft>
          <a:spcPct val="25000"/>
        </a:spcAft>
        <a:buClr>
          <a:schemeClr val="tx1"/>
        </a:buClr>
        <a:buChar char="»"/>
        <a:defRPr sz="3000" b="1" i="1">
          <a:solidFill>
            <a:srgbClr val="4E87C6"/>
          </a:solidFill>
          <a:latin typeface="+mn-lt"/>
        </a:defRPr>
      </a:lvl5pPr>
      <a:lvl6pPr marL="2286000" algn="l" rtl="0" fontAlgn="base">
        <a:spcBef>
          <a:spcPct val="0"/>
        </a:spcBef>
        <a:spcAft>
          <a:spcPct val="25000"/>
        </a:spcAft>
        <a:buClr>
          <a:schemeClr val="tx1"/>
        </a:buClr>
        <a:defRPr sz="3000" b="1" i="1">
          <a:solidFill>
            <a:srgbClr val="4E87C6"/>
          </a:solidFill>
          <a:latin typeface="+mn-lt"/>
        </a:defRPr>
      </a:lvl6pPr>
      <a:lvl7pPr marL="2743200" algn="l" rtl="0" fontAlgn="base">
        <a:spcBef>
          <a:spcPct val="0"/>
        </a:spcBef>
        <a:spcAft>
          <a:spcPct val="25000"/>
        </a:spcAft>
        <a:buClr>
          <a:schemeClr val="tx1"/>
        </a:buClr>
        <a:defRPr sz="3000" b="1" i="1">
          <a:solidFill>
            <a:srgbClr val="4E87C6"/>
          </a:solidFill>
          <a:latin typeface="+mn-lt"/>
        </a:defRPr>
      </a:lvl7pPr>
      <a:lvl8pPr marL="3200400" algn="l" rtl="0" fontAlgn="base">
        <a:spcBef>
          <a:spcPct val="0"/>
        </a:spcBef>
        <a:spcAft>
          <a:spcPct val="25000"/>
        </a:spcAft>
        <a:buClr>
          <a:schemeClr val="tx1"/>
        </a:buClr>
        <a:defRPr sz="3000" b="1" i="1">
          <a:solidFill>
            <a:srgbClr val="4E87C6"/>
          </a:solidFill>
          <a:latin typeface="+mn-lt"/>
        </a:defRPr>
      </a:lvl8pPr>
      <a:lvl9pPr marL="3657600" algn="l" rtl="0" fontAlgn="base">
        <a:spcBef>
          <a:spcPct val="0"/>
        </a:spcBef>
        <a:spcAft>
          <a:spcPct val="25000"/>
        </a:spcAft>
        <a:buClr>
          <a:schemeClr val="tx1"/>
        </a:buClr>
        <a:defRPr sz="3000" b="1" i="1">
          <a:solidFill>
            <a:srgbClr val="4E87C6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3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3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28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28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28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2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8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8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8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8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8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8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8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8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8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8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8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8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28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28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28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28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28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28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28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28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28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28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28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28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8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3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3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3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28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28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28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28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28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2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3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3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3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28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28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3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28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28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28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28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2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Chapter 2</a:t>
            </a:r>
            <a:br>
              <a:rPr lang="en-US" dirty="0"/>
            </a:br>
            <a:r>
              <a:rPr lang="en-US" dirty="0"/>
              <a:t>Introduction to HTML5</a:t>
            </a:r>
          </a:p>
        </p:txBody>
      </p:sp>
      <p:sp>
        <p:nvSpPr>
          <p:cNvPr id="20483" name="Subtitle 3"/>
          <p:cNvSpPr>
            <a:spLocks noGrp="1"/>
          </p:cNvSpPr>
          <p:nvPr>
            <p:ph type="subTitle" idx="1"/>
          </p:nvPr>
        </p:nvSpPr>
        <p:spPr>
          <a:xfrm>
            <a:off x="685800" y="3611563"/>
            <a:ext cx="7772400" cy="1200150"/>
          </a:xfrm>
        </p:spPr>
        <p:txBody>
          <a:bodyPr/>
          <a:lstStyle/>
          <a:p>
            <a:pPr marR="0" eaLnBrk="1" hangingPunct="1"/>
            <a:r>
              <a:rPr lang="en-US" altLang="ko-KR">
                <a:ea typeface="굴림" panose="020B0600000101010101" pitchFamily="50" charset="-127"/>
              </a:rPr>
              <a:t>Internet &amp; World Wide Web </a:t>
            </a:r>
            <a:br>
              <a:rPr lang="en-US" altLang="ko-KR">
                <a:ea typeface="굴림" panose="020B0600000101010101" pitchFamily="50" charset="-127"/>
              </a:rPr>
            </a:br>
            <a:r>
              <a:rPr lang="en-US" altLang="ko-KR">
                <a:ea typeface="굴림" panose="020B0600000101010101" pitchFamily="50" charset="-127"/>
              </a:rPr>
              <a:t>How to Program, 5/e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Copyright © Pearson, Inc. 2013. All Rights Reserved.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6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09728" indent="0" eaLnBrk="1" fontAlgn="auto" hangingPunct="1">
              <a:spcAft>
                <a:spcPts val="0"/>
              </a:spcAft>
              <a:buFont typeface="Wingdings 3"/>
              <a:buNone/>
              <a:defRPr/>
            </a:pPr>
            <a:r>
              <a:rPr lang="en-US" b="1" i="1" dirty="0"/>
              <a:t>Comments</a:t>
            </a:r>
          </a:p>
          <a:p>
            <a:pPr marL="365760" indent="-256032" eaLnBrk="1" fontAlgn="auto" hangingPunct="1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/>
              <a:t>Insert comments in your HTML5 markup to improve readability and describe the content of a document. </a:t>
            </a:r>
          </a:p>
          <a:p>
            <a:pPr marL="365760" indent="-256032" eaLnBrk="1" fontAlgn="auto" hangingPunct="1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/>
              <a:t>The browser ignores comments when your document is rendered. </a:t>
            </a:r>
          </a:p>
          <a:p>
            <a:pPr marL="365760" indent="-256032" eaLnBrk="1" fontAlgn="auto" hangingPunct="1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/>
              <a:t>Comments start with </a:t>
            </a:r>
            <a:r>
              <a:rPr lang="en-US" dirty="0">
                <a:latin typeface="Lucida Console" pitchFamily="49" charset="0"/>
              </a:rPr>
              <a:t>&lt;!--</a:t>
            </a:r>
            <a:r>
              <a:rPr lang="en-US" dirty="0"/>
              <a:t> and end with </a:t>
            </a:r>
            <a:r>
              <a:rPr lang="en-US" dirty="0">
                <a:latin typeface="Lucida Console" pitchFamily="49" charset="0"/>
              </a:rPr>
              <a:t>--&gt;</a:t>
            </a:r>
            <a:r>
              <a:rPr lang="en-US" dirty="0"/>
              <a:t>. </a:t>
            </a:r>
          </a:p>
        </p:txBody>
      </p:sp>
      <p:sp>
        <p:nvSpPr>
          <p:cNvPr id="29699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1903CAC4-9E34-453B-8A1A-F2406438CD63}" type="slidenum">
              <a:rPr lang="en-US" altLang="ko-KR" sz="1200">
                <a:solidFill>
                  <a:schemeClr val="tx1"/>
                </a:solidFill>
              </a:rPr>
              <a:pPr eaLnBrk="1" hangingPunct="1"/>
              <a:t>10</a:t>
            </a:fld>
            <a:endParaRPr lang="en-US" altLang="ko-KR" sz="1200">
              <a:solidFill>
                <a:schemeClr val="tx1"/>
              </a:solidFill>
            </a:endParaRPr>
          </a:p>
        </p:txBody>
      </p:sp>
      <p:sp>
        <p:nvSpPr>
          <p:cNvPr id="4403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/>
              <a:t>2.3 First HTML5 Example</a:t>
            </a: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341438"/>
            <a:ext cx="8001000" cy="4906962"/>
          </a:xfrm>
        </p:spPr>
        <p:txBody>
          <a:bodyPr/>
          <a:lstStyle/>
          <a:p>
            <a:pPr eaLnBrk="1" hangingPunct="1"/>
            <a:r>
              <a:rPr lang="en-US" altLang="ko-KR">
                <a:ea typeface="굴림" panose="020B0600000101010101" pitchFamily="50" charset="-127"/>
              </a:rPr>
              <a:t>One way that search engines catalog pages is by reading the </a:t>
            </a:r>
            <a:r>
              <a:rPr lang="en-US" altLang="ko-KR">
                <a:latin typeface="Lucida Console" panose="020B0609040504020204" pitchFamily="49" charset="0"/>
                <a:ea typeface="굴림" panose="020B0600000101010101" pitchFamily="50" charset="-127"/>
              </a:rPr>
              <a:t>meta</a:t>
            </a:r>
            <a:r>
              <a:rPr lang="en-US" altLang="ko-KR">
                <a:ea typeface="굴림" panose="020B0600000101010101" pitchFamily="50" charset="-127"/>
              </a:rPr>
              <a:t> element’s contents. </a:t>
            </a:r>
          </a:p>
          <a:p>
            <a:pPr lvl="1" eaLnBrk="1" hangingPunct="1"/>
            <a:r>
              <a:rPr lang="en-US" altLang="ko-KR">
                <a:ea typeface="굴림" panose="020B0600000101010101" pitchFamily="50" charset="-127"/>
              </a:rPr>
              <a:t>The </a:t>
            </a:r>
            <a:r>
              <a:rPr lang="en-US" altLang="ko-KR">
                <a:latin typeface="Lucida Console" panose="020B0609040504020204" pitchFamily="49" charset="0"/>
                <a:ea typeface="굴림" panose="020B0600000101010101" pitchFamily="50" charset="-127"/>
              </a:rPr>
              <a:t>name</a:t>
            </a:r>
            <a:r>
              <a:rPr lang="en-US" altLang="ko-KR">
                <a:ea typeface="굴림" panose="020B0600000101010101" pitchFamily="50" charset="-127"/>
              </a:rPr>
              <a:t> attribute identifies the type of </a:t>
            </a:r>
            <a:r>
              <a:rPr lang="en-US" altLang="ko-KR">
                <a:latin typeface="Lucida Console" panose="020B0609040504020204" pitchFamily="49" charset="0"/>
                <a:ea typeface="굴림" panose="020B0600000101010101" pitchFamily="50" charset="-127"/>
              </a:rPr>
              <a:t>meta</a:t>
            </a:r>
            <a:r>
              <a:rPr lang="en-US" altLang="ko-KR">
                <a:ea typeface="굴림" panose="020B0600000101010101" pitchFamily="50" charset="-127"/>
              </a:rPr>
              <a:t> element</a:t>
            </a:r>
          </a:p>
          <a:p>
            <a:pPr lvl="1" eaLnBrk="1" hangingPunct="1"/>
            <a:r>
              <a:rPr lang="en-US" altLang="ko-KR">
                <a:ea typeface="굴림" panose="020B0600000101010101" pitchFamily="50" charset="-127"/>
              </a:rPr>
              <a:t>The </a:t>
            </a:r>
            <a:r>
              <a:rPr lang="en-US" altLang="ko-KR">
                <a:latin typeface="Lucida Console" panose="020B0609040504020204" pitchFamily="49" charset="0"/>
                <a:ea typeface="굴림" panose="020B0600000101010101" pitchFamily="50" charset="-127"/>
              </a:rPr>
              <a:t>content</a:t>
            </a:r>
            <a:r>
              <a:rPr lang="en-US" altLang="ko-KR">
                <a:ea typeface="굴림" panose="020B0600000101010101" pitchFamily="50" charset="-127"/>
              </a:rPr>
              <a:t> attribute </a:t>
            </a:r>
          </a:p>
          <a:p>
            <a:pPr lvl="2" eaLnBrk="1" hangingPunct="1"/>
            <a:r>
              <a:rPr lang="en-US" altLang="ko-KR">
                <a:ea typeface="굴림" panose="020B0600000101010101" pitchFamily="50" charset="-127"/>
              </a:rPr>
              <a:t>Of a </a:t>
            </a:r>
            <a:r>
              <a:rPr lang="en-US" altLang="ko-KR">
                <a:latin typeface="Lucida Console" panose="020B0609040504020204" pitchFamily="49" charset="0"/>
                <a:ea typeface="굴림" panose="020B0600000101010101" pitchFamily="50" charset="-127"/>
              </a:rPr>
              <a:t>keywords meta</a:t>
            </a:r>
            <a:r>
              <a:rPr lang="en-US" altLang="ko-KR">
                <a:ea typeface="굴림" panose="020B0600000101010101" pitchFamily="50" charset="-127"/>
              </a:rPr>
              <a:t> element: provides search engines with a list of words that describe a page, which are compared with words in search requests</a:t>
            </a:r>
          </a:p>
          <a:p>
            <a:pPr lvl="2" eaLnBrk="1" hangingPunct="1"/>
            <a:r>
              <a:rPr lang="en-US" altLang="ko-KR">
                <a:ea typeface="굴림" panose="020B0600000101010101" pitchFamily="50" charset="-127"/>
              </a:rPr>
              <a:t>Of a </a:t>
            </a:r>
            <a:r>
              <a:rPr lang="en-US" altLang="ko-KR">
                <a:latin typeface="Lucida Console" panose="020B0609040504020204" pitchFamily="49" charset="0"/>
                <a:ea typeface="굴림" panose="020B0600000101010101" pitchFamily="50" charset="-127"/>
              </a:rPr>
              <a:t>description meta</a:t>
            </a:r>
            <a:r>
              <a:rPr lang="en-US" altLang="ko-KR">
                <a:ea typeface="굴림" panose="020B0600000101010101" pitchFamily="50" charset="-127"/>
              </a:rPr>
              <a:t> element: provides a three- to four-line description of a site in sentence form, used by search engines to catalog your site. This text is sometimes displayed as part of the search result</a:t>
            </a:r>
          </a:p>
        </p:txBody>
      </p:sp>
      <p:sp>
        <p:nvSpPr>
          <p:cNvPr id="121859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1E76B365-6D13-48B9-9070-62EB449D1CE0}" type="slidenum">
              <a:rPr lang="en-US" altLang="ko-KR" sz="1200">
                <a:solidFill>
                  <a:schemeClr val="tx1"/>
                </a:solidFill>
              </a:rPr>
              <a:pPr eaLnBrk="1" hangingPunct="1"/>
              <a:t>100</a:t>
            </a:fld>
            <a:endParaRPr lang="en-US" altLang="ko-KR" sz="1200">
              <a:solidFill>
                <a:schemeClr val="tx1"/>
              </a:solidFill>
            </a:endParaRPr>
          </a:p>
        </p:txBody>
      </p:sp>
      <p:sp>
        <p:nvSpPr>
          <p:cNvPr id="9830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/>
              <a:t>2.13 </a:t>
            </a:r>
            <a:r>
              <a:rPr lang="en-US" dirty="0">
                <a:latin typeface="Lucida Console" pitchFamily="49" charset="0"/>
              </a:rPr>
              <a:t>meta</a:t>
            </a:r>
            <a:r>
              <a:rPr lang="en-US" dirty="0"/>
              <a:t> Elements</a:t>
            </a: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882" name="Picture 1" descr="iw3htp5_02_HTML5_pt1_Page_61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906" name="Picture 1" descr="iw3htp5_02_HTML5_pt1_Page_62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930" name="Picture 1" descr="iw3htp5_02_HTML5_pt1_Page_63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954" name="Picture 1" descr="iw3htp5_02_HTML5_pt1_Page_64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6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109728" indent="0" eaLnBrk="1" fontAlgn="auto" hangingPunct="1">
              <a:spcAft>
                <a:spcPts val="0"/>
              </a:spcAft>
              <a:buFont typeface="Wingdings 3"/>
              <a:buNone/>
              <a:defRPr/>
            </a:pPr>
            <a:r>
              <a:rPr lang="en-US" b="1" i="1" dirty="0">
                <a:latin typeface="Lucida Console" pitchFamily="49" charset="0"/>
              </a:rPr>
              <a:t>html</a:t>
            </a:r>
            <a:r>
              <a:rPr lang="en-US" b="1" i="1" dirty="0"/>
              <a:t>, </a:t>
            </a:r>
            <a:r>
              <a:rPr lang="en-US" b="1" i="1" dirty="0">
                <a:latin typeface="Lucida Console" pitchFamily="49" charset="0"/>
              </a:rPr>
              <a:t>head</a:t>
            </a:r>
            <a:r>
              <a:rPr lang="en-US" b="1" i="1" dirty="0"/>
              <a:t> and </a:t>
            </a:r>
            <a:r>
              <a:rPr lang="en-US" b="1" i="1" dirty="0">
                <a:latin typeface="Lucida Console" pitchFamily="49" charset="0"/>
              </a:rPr>
              <a:t>body</a:t>
            </a:r>
            <a:r>
              <a:rPr lang="en-US" b="1" i="1" dirty="0"/>
              <a:t> Elements</a:t>
            </a:r>
          </a:p>
          <a:p>
            <a:pPr marL="365760" indent="-256032" eaLnBrk="1" fontAlgn="auto" hangingPunct="1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/>
              <a:t>HTML5 markup contains text (and images, graphics, animations, audios and videos) that represents the content of a document and elements that specify a document’s </a:t>
            </a:r>
            <a:r>
              <a:rPr lang="en-US" i="1" dirty="0"/>
              <a:t>structure</a:t>
            </a:r>
            <a:r>
              <a:rPr lang="en-US" dirty="0"/>
              <a:t> and </a:t>
            </a:r>
            <a:r>
              <a:rPr lang="en-US" i="1" dirty="0"/>
              <a:t>meaning</a:t>
            </a:r>
            <a:r>
              <a:rPr lang="en-US" dirty="0"/>
              <a:t>.</a:t>
            </a:r>
          </a:p>
          <a:p>
            <a:pPr marL="621792" lvl="1" eaLnBrk="1" fontAlgn="auto" hangingPunct="1">
              <a:spcBef>
                <a:spcPts val="324"/>
              </a:spcBef>
              <a:spcAft>
                <a:spcPts val="0"/>
              </a:spcAft>
              <a:defRPr/>
            </a:pPr>
            <a:r>
              <a:rPr lang="en-US" dirty="0"/>
              <a:t>The </a:t>
            </a:r>
            <a:r>
              <a:rPr lang="en-US" dirty="0">
                <a:latin typeface="Lucida Console" pitchFamily="49" charset="0"/>
              </a:rPr>
              <a:t>html</a:t>
            </a:r>
            <a:r>
              <a:rPr lang="en-US" dirty="0"/>
              <a:t> element </a:t>
            </a:r>
            <a:r>
              <a:rPr lang="en-US" i="1" dirty="0"/>
              <a:t>encloses</a:t>
            </a:r>
            <a:r>
              <a:rPr lang="en-US" dirty="0"/>
              <a:t> the head section (represented by the head element) and the body section (represented by the body element). </a:t>
            </a:r>
          </a:p>
          <a:p>
            <a:pPr marL="621792" lvl="1" eaLnBrk="1" fontAlgn="auto" hangingPunct="1">
              <a:spcBef>
                <a:spcPts val="324"/>
              </a:spcBef>
              <a:spcAft>
                <a:spcPts val="0"/>
              </a:spcAft>
              <a:defRPr/>
            </a:pPr>
            <a:r>
              <a:rPr lang="en-US" dirty="0"/>
              <a:t>The </a:t>
            </a:r>
            <a:r>
              <a:rPr lang="en-US" b="1" dirty="0">
                <a:latin typeface="Lucida Console" pitchFamily="49" charset="0"/>
              </a:rPr>
              <a:t>head</a:t>
            </a:r>
            <a:r>
              <a:rPr lang="en-US" b="1" dirty="0"/>
              <a:t> section </a:t>
            </a:r>
            <a:r>
              <a:rPr lang="en-US" dirty="0"/>
              <a:t>contains information about the HTML5 document, such as the character set (</a:t>
            </a:r>
            <a:r>
              <a:rPr lang="en-US" dirty="0">
                <a:latin typeface="Lucida Console" pitchFamily="49" charset="0"/>
              </a:rPr>
              <a:t>UTF-8</a:t>
            </a:r>
            <a:r>
              <a:rPr lang="en-US" dirty="0"/>
              <a:t>, the most popular character-encoding scheme for the web) that the page use—which helps the browser determine how to render the content—and the </a:t>
            </a:r>
            <a:r>
              <a:rPr lang="en-US" b="1" dirty="0"/>
              <a:t>title</a:t>
            </a:r>
            <a:r>
              <a:rPr lang="en-US" dirty="0"/>
              <a:t>. </a:t>
            </a:r>
          </a:p>
          <a:p>
            <a:pPr marL="621792" lvl="1" eaLnBrk="1" fontAlgn="auto" hangingPunct="1">
              <a:spcBef>
                <a:spcPts val="324"/>
              </a:spcBef>
              <a:spcAft>
                <a:spcPts val="0"/>
              </a:spcAft>
              <a:defRPr/>
            </a:pPr>
            <a:r>
              <a:rPr lang="en-US" dirty="0"/>
              <a:t>The head section also can contain special document-formatting instructions called </a:t>
            </a:r>
            <a:r>
              <a:rPr lang="en-US" b="1" dirty="0"/>
              <a:t>CSS3 style sheets </a:t>
            </a:r>
            <a:r>
              <a:rPr lang="en-US" dirty="0"/>
              <a:t>and client-side programs called scripts for creating dynamic web pages. </a:t>
            </a:r>
          </a:p>
          <a:p>
            <a:pPr marL="621792" lvl="1" eaLnBrk="1" fontAlgn="auto" hangingPunct="1">
              <a:spcBef>
                <a:spcPts val="324"/>
              </a:spcBef>
              <a:spcAft>
                <a:spcPts val="0"/>
              </a:spcAft>
              <a:defRPr/>
            </a:pPr>
            <a:r>
              <a:rPr lang="en-US" dirty="0"/>
              <a:t>The </a:t>
            </a:r>
            <a:r>
              <a:rPr lang="en-US" b="1" dirty="0"/>
              <a:t>body section </a:t>
            </a:r>
            <a:r>
              <a:rPr lang="en-US" dirty="0"/>
              <a:t>contains the page’s content, which the browser displays when the user visits the web page.</a:t>
            </a:r>
          </a:p>
        </p:txBody>
      </p:sp>
      <p:sp>
        <p:nvSpPr>
          <p:cNvPr id="30723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1C1E7F72-F33E-4DA1-A408-B5089FDC9683}" type="slidenum">
              <a:rPr lang="en-US" altLang="ko-KR" sz="1200">
                <a:solidFill>
                  <a:schemeClr val="tx1"/>
                </a:solidFill>
              </a:rPr>
              <a:pPr eaLnBrk="1" hangingPunct="1"/>
              <a:t>11</a:t>
            </a:fld>
            <a:endParaRPr lang="en-US" altLang="ko-KR" sz="1200">
              <a:solidFill>
                <a:schemeClr val="tx1"/>
              </a:solidFill>
            </a:endParaRPr>
          </a:p>
        </p:txBody>
      </p:sp>
      <p:sp>
        <p:nvSpPr>
          <p:cNvPr id="4403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/>
              <a:t>2.3 First HTML5 Example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109538" indent="0" eaLnBrk="1" hangingPunct="1">
              <a:lnSpc>
                <a:spcPct val="80000"/>
              </a:lnSpc>
              <a:buFont typeface="Wingdings 3" panose="05040102010807070707" pitchFamily="18" charset="2"/>
              <a:buNone/>
            </a:pPr>
            <a:r>
              <a:rPr lang="en-US" altLang="ko-KR" sz="2100" b="1" i="1">
                <a:ea typeface="굴림" panose="020B0600000101010101" pitchFamily="50" charset="-127"/>
              </a:rPr>
              <a:t>Start Tags and End Tags</a:t>
            </a:r>
          </a:p>
          <a:p>
            <a:pPr marL="109538" indent="0" eaLnBrk="1" hangingPunct="1">
              <a:lnSpc>
                <a:spcPct val="80000"/>
              </a:lnSpc>
            </a:pPr>
            <a:r>
              <a:rPr lang="en-US" altLang="ko-KR" sz="2100">
                <a:ea typeface="굴림" panose="020B0600000101010101" pitchFamily="50" charset="-127"/>
              </a:rPr>
              <a:t>HTML5 documents </a:t>
            </a:r>
            <a:r>
              <a:rPr lang="en-US" altLang="ko-KR" sz="2100" i="1">
                <a:ea typeface="굴림" panose="020B0600000101010101" pitchFamily="50" charset="-127"/>
              </a:rPr>
              <a:t>delimit</a:t>
            </a:r>
            <a:r>
              <a:rPr lang="en-US" altLang="ko-KR" sz="2100">
                <a:ea typeface="굴림" panose="020B0600000101010101" pitchFamily="50" charset="-127"/>
              </a:rPr>
              <a:t> most elements with a start tag and end tag. </a:t>
            </a:r>
          </a:p>
          <a:p>
            <a:pPr marL="109538" indent="0" eaLnBrk="1" hangingPunct="1">
              <a:lnSpc>
                <a:spcPct val="80000"/>
              </a:lnSpc>
            </a:pPr>
            <a:r>
              <a:rPr lang="en-US" altLang="ko-KR" sz="2100">
                <a:ea typeface="굴림" panose="020B0600000101010101" pitchFamily="50" charset="-127"/>
              </a:rPr>
              <a:t>A </a:t>
            </a:r>
            <a:r>
              <a:rPr lang="en-US" altLang="ko-KR" sz="2100" b="1">
                <a:ea typeface="굴림" panose="020B0600000101010101" pitchFamily="50" charset="-127"/>
              </a:rPr>
              <a:t>start tag </a:t>
            </a:r>
            <a:r>
              <a:rPr lang="en-US" altLang="ko-KR" sz="2100">
                <a:ea typeface="굴림" panose="020B0600000101010101" pitchFamily="50" charset="-127"/>
              </a:rPr>
              <a:t>consists of the element name in angle brackets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ko-KR" sz="1800">
                <a:ea typeface="굴림" panose="020B0600000101010101" pitchFamily="50" charset="-127"/>
              </a:rPr>
              <a:t>For example,  </a:t>
            </a:r>
            <a:r>
              <a:rPr lang="en-US" altLang="ko-KR" sz="1800">
                <a:latin typeface="Lucida Console" panose="020B0609040504020204" pitchFamily="49" charset="0"/>
                <a:ea typeface="굴림" panose="020B0600000101010101" pitchFamily="50" charset="-127"/>
              </a:rPr>
              <a:t>&lt;html&gt; </a:t>
            </a:r>
          </a:p>
          <a:p>
            <a:pPr marL="109538" indent="0" eaLnBrk="1" hangingPunct="1">
              <a:lnSpc>
                <a:spcPct val="80000"/>
              </a:lnSpc>
            </a:pPr>
            <a:r>
              <a:rPr lang="en-US" altLang="ko-KR" sz="2100">
                <a:ea typeface="굴림" panose="020B0600000101010101" pitchFamily="50" charset="-127"/>
              </a:rPr>
              <a:t>An </a:t>
            </a:r>
            <a:r>
              <a:rPr lang="en-US" altLang="ko-KR" sz="2100" b="1">
                <a:ea typeface="굴림" panose="020B0600000101010101" pitchFamily="50" charset="-127"/>
              </a:rPr>
              <a:t>end tag </a:t>
            </a:r>
            <a:r>
              <a:rPr lang="en-US" altLang="ko-KR" sz="2100">
                <a:ea typeface="굴림" panose="020B0600000101010101" pitchFamily="50" charset="-127"/>
              </a:rPr>
              <a:t>consists of the element name preceded by a forward slash (</a:t>
            </a:r>
            <a:r>
              <a:rPr lang="en-US" altLang="ko-KR" sz="2100">
                <a:latin typeface="Lucida Console" panose="020B0609040504020204" pitchFamily="49" charset="0"/>
                <a:ea typeface="굴림" panose="020B0600000101010101" pitchFamily="50" charset="-127"/>
              </a:rPr>
              <a:t>/</a:t>
            </a:r>
            <a:r>
              <a:rPr lang="en-US" altLang="ko-KR" sz="2100">
                <a:ea typeface="굴림" panose="020B0600000101010101" pitchFamily="50" charset="-127"/>
              </a:rPr>
              <a:t>) in angle brackets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ko-KR" sz="1800">
                <a:latin typeface="Lucida Console" panose="020B0609040504020204" pitchFamily="49" charset="0"/>
                <a:ea typeface="굴림" panose="020B0600000101010101" pitchFamily="50" charset="-127"/>
              </a:rPr>
              <a:t>For example, &lt;/html&gt;</a:t>
            </a:r>
            <a:endParaRPr lang="en-US" altLang="ko-KR" sz="1800">
              <a:ea typeface="굴림" panose="020B0600000101010101" pitchFamily="50" charset="-127"/>
            </a:endParaRPr>
          </a:p>
          <a:p>
            <a:pPr marL="109538" indent="0" eaLnBrk="1" hangingPunct="1">
              <a:lnSpc>
                <a:spcPct val="80000"/>
              </a:lnSpc>
            </a:pPr>
            <a:r>
              <a:rPr lang="en-US" altLang="ko-KR" sz="2100">
                <a:ea typeface="굴림" panose="020B0600000101010101" pitchFamily="50" charset="-127"/>
              </a:rPr>
              <a:t>There are several so-called “void elements” that do not have end tags.</a:t>
            </a:r>
          </a:p>
          <a:p>
            <a:pPr marL="109538" indent="0" eaLnBrk="1" hangingPunct="1">
              <a:lnSpc>
                <a:spcPct val="80000"/>
              </a:lnSpc>
            </a:pPr>
            <a:r>
              <a:rPr lang="en-US" altLang="ko-KR" sz="2100">
                <a:ea typeface="굴림" panose="020B0600000101010101" pitchFamily="50" charset="-127"/>
              </a:rPr>
              <a:t>Many start tags have attributes that provide additional information about an element, which browsers use to determine how to process the element. </a:t>
            </a:r>
          </a:p>
          <a:p>
            <a:pPr marL="109538" indent="0" eaLnBrk="1" hangingPunct="1">
              <a:lnSpc>
                <a:spcPct val="80000"/>
              </a:lnSpc>
            </a:pPr>
            <a:r>
              <a:rPr lang="en-US" altLang="ko-KR" sz="2100">
                <a:ea typeface="굴림" panose="020B0600000101010101" pitchFamily="50" charset="-127"/>
              </a:rPr>
              <a:t>Each </a:t>
            </a:r>
            <a:r>
              <a:rPr lang="en-US" altLang="ko-KR" sz="2100" b="1">
                <a:ea typeface="굴림" panose="020B0600000101010101" pitchFamily="50" charset="-127"/>
              </a:rPr>
              <a:t>attribute</a:t>
            </a:r>
            <a:r>
              <a:rPr lang="en-US" altLang="ko-KR" sz="2100">
                <a:ea typeface="굴림" panose="020B0600000101010101" pitchFamily="50" charset="-127"/>
              </a:rPr>
              <a:t> has a </a:t>
            </a:r>
            <a:r>
              <a:rPr lang="en-US" altLang="ko-KR" sz="2100" b="1">
                <a:ea typeface="굴림" panose="020B0600000101010101" pitchFamily="50" charset="-127"/>
              </a:rPr>
              <a:t>name</a:t>
            </a:r>
            <a:r>
              <a:rPr lang="en-US" altLang="ko-KR" sz="2100">
                <a:ea typeface="굴림" panose="020B0600000101010101" pitchFamily="50" charset="-127"/>
              </a:rPr>
              <a:t> and a </a:t>
            </a:r>
            <a:r>
              <a:rPr lang="en-US" altLang="ko-KR" sz="2100" b="1">
                <a:ea typeface="굴림" panose="020B0600000101010101" pitchFamily="50" charset="-127"/>
              </a:rPr>
              <a:t>value</a:t>
            </a:r>
            <a:r>
              <a:rPr lang="en-US" altLang="ko-KR" sz="2100">
                <a:ea typeface="굴림" panose="020B0600000101010101" pitchFamily="50" charset="-127"/>
              </a:rPr>
              <a:t> separated by an equals sign (</a:t>
            </a:r>
            <a:r>
              <a:rPr lang="en-US" altLang="ko-KR" sz="2100">
                <a:latin typeface="Lucida Console" panose="020B0609040504020204" pitchFamily="49" charset="0"/>
                <a:ea typeface="굴림" panose="020B0600000101010101" pitchFamily="50" charset="-127"/>
              </a:rPr>
              <a:t>=</a:t>
            </a:r>
            <a:r>
              <a:rPr lang="en-US" altLang="ko-KR" sz="2100">
                <a:ea typeface="굴림" panose="020B0600000101010101" pitchFamily="50" charset="-127"/>
              </a:rPr>
              <a:t>). </a:t>
            </a:r>
          </a:p>
        </p:txBody>
      </p:sp>
      <p:sp>
        <p:nvSpPr>
          <p:cNvPr id="31747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6FB6A22E-A002-45F3-94A9-BB1B9DD2C731}" type="slidenum">
              <a:rPr lang="en-US" altLang="ko-KR" sz="1200">
                <a:solidFill>
                  <a:schemeClr val="tx1"/>
                </a:solidFill>
              </a:rPr>
              <a:pPr eaLnBrk="1" hangingPunct="1"/>
              <a:t>12</a:t>
            </a:fld>
            <a:endParaRPr lang="en-US" altLang="ko-KR" sz="1200">
              <a:solidFill>
                <a:schemeClr val="tx1"/>
              </a:solidFill>
            </a:endParaRPr>
          </a:p>
        </p:txBody>
      </p:sp>
      <p:sp>
        <p:nvSpPr>
          <p:cNvPr id="44035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/>
              <a:t>2.3 First HTML5 Example (cont.)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1" descr="iw3htp5_02_HTML5_pt1_Page_06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60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109728" indent="0" eaLnBrk="1" fontAlgn="auto" hangingPunct="1">
              <a:spcAft>
                <a:spcPts val="0"/>
              </a:spcAft>
              <a:buFont typeface="Wingdings 3"/>
              <a:buNone/>
              <a:defRPr/>
            </a:pPr>
            <a:r>
              <a:rPr lang="en-US" b="1" i="1" dirty="0">
                <a:latin typeface="Lucida Console" pitchFamily="49" charset="0"/>
              </a:rPr>
              <a:t>Title</a:t>
            </a:r>
            <a:r>
              <a:rPr lang="en-US" b="1" i="1" dirty="0"/>
              <a:t> Element</a:t>
            </a:r>
          </a:p>
          <a:p>
            <a:pPr marL="365760" indent="-256032" eaLnBrk="1" fontAlgn="auto" hangingPunct="1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/>
              <a:t>The </a:t>
            </a:r>
            <a:r>
              <a:rPr lang="en-US" dirty="0">
                <a:latin typeface="Lucida Console" pitchFamily="49" charset="0"/>
              </a:rPr>
              <a:t>title</a:t>
            </a:r>
            <a:r>
              <a:rPr lang="en-US" dirty="0"/>
              <a:t> element is called a </a:t>
            </a:r>
            <a:r>
              <a:rPr lang="en-US" b="1" dirty="0"/>
              <a:t>nested element</a:t>
            </a:r>
            <a:r>
              <a:rPr lang="en-US" dirty="0"/>
              <a:t>, because it’s enclosed in the head element’s start and end tags. </a:t>
            </a:r>
          </a:p>
          <a:p>
            <a:pPr marL="365760" indent="-256032" eaLnBrk="1" fontAlgn="auto" hangingPunct="1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/>
              <a:t>The </a:t>
            </a:r>
            <a:r>
              <a:rPr lang="en-US" dirty="0">
                <a:latin typeface="Lucida Console" pitchFamily="49" charset="0"/>
              </a:rPr>
              <a:t>head</a:t>
            </a:r>
            <a:r>
              <a:rPr lang="en-US" dirty="0"/>
              <a:t> element is also a nested element, because it’s enclosed in the html element’s start and end tags. </a:t>
            </a:r>
          </a:p>
          <a:p>
            <a:pPr marL="365760" indent="-256032" eaLnBrk="1" fontAlgn="auto" hangingPunct="1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/>
              <a:t>The </a:t>
            </a:r>
            <a:r>
              <a:rPr lang="en-US" dirty="0">
                <a:latin typeface="Lucida Console" pitchFamily="49" charset="0"/>
              </a:rPr>
              <a:t>title</a:t>
            </a:r>
            <a:r>
              <a:rPr lang="en-US" dirty="0"/>
              <a:t> element describes the web page. </a:t>
            </a:r>
          </a:p>
          <a:p>
            <a:pPr marL="621792" lvl="1" eaLnBrk="1" fontAlgn="auto" hangingPunct="1">
              <a:spcBef>
                <a:spcPts val="324"/>
              </a:spcBef>
              <a:spcAft>
                <a:spcPts val="0"/>
              </a:spcAft>
              <a:defRPr/>
            </a:pPr>
            <a:r>
              <a:rPr lang="en-US" dirty="0"/>
              <a:t>Titles usually appear in the title bar at the top of the browser window, in the browser tab on which the page is displayed, and also as the text identifying a page when users add the page to their list of Favorites or Bookmarks, enabling them to return to their favorite sites. </a:t>
            </a:r>
          </a:p>
          <a:p>
            <a:pPr marL="621792" lvl="1" eaLnBrk="1" fontAlgn="auto" hangingPunct="1">
              <a:spcBef>
                <a:spcPts val="324"/>
              </a:spcBef>
              <a:spcAft>
                <a:spcPts val="0"/>
              </a:spcAft>
              <a:defRPr/>
            </a:pPr>
            <a:r>
              <a:rPr lang="en-US" dirty="0"/>
              <a:t>Search engines use the title for indexing purposes and when displaying results</a:t>
            </a:r>
          </a:p>
        </p:txBody>
      </p:sp>
      <p:sp>
        <p:nvSpPr>
          <p:cNvPr id="33795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6FA334B8-6249-45BC-B62D-AB9962DEF8AC}" type="slidenum">
              <a:rPr lang="en-US" altLang="ko-KR" sz="1200">
                <a:solidFill>
                  <a:schemeClr val="tx1"/>
                </a:solidFill>
              </a:rPr>
              <a:pPr eaLnBrk="1" hangingPunct="1"/>
              <a:t>14</a:t>
            </a:fld>
            <a:endParaRPr lang="en-US" altLang="ko-KR" sz="1200">
              <a:solidFill>
                <a:schemeClr val="tx1"/>
              </a:solidFill>
            </a:endParaRPr>
          </a:p>
        </p:txBody>
      </p:sp>
      <p:sp>
        <p:nvSpPr>
          <p:cNvPr id="45059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/>
              <a:t>2.3 First HTML5 Example (Cont.)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1" descr="iw3htp5_02_HTML5_pt1_Page_07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109538" indent="0" eaLnBrk="1" hangingPunct="1">
              <a:buFont typeface="Wingdings 3" panose="05040102010807070707" pitchFamily="18" charset="2"/>
              <a:buNone/>
            </a:pPr>
            <a:r>
              <a:rPr lang="en-US" altLang="ko-KR" b="1" i="1">
                <a:ea typeface="굴림" panose="020B0600000101010101" pitchFamily="50" charset="-127"/>
              </a:rPr>
              <a:t>Paragraph Element (</a:t>
            </a:r>
            <a:r>
              <a:rPr lang="en-US" altLang="ko-KR" b="1" i="1">
                <a:latin typeface="Lucida Console" panose="020B0609040504020204" pitchFamily="49" charset="0"/>
                <a:ea typeface="굴림" panose="020B0600000101010101" pitchFamily="50" charset="-127"/>
              </a:rPr>
              <a:t>&lt;p&gt;...&lt;/p&gt;</a:t>
            </a:r>
            <a:r>
              <a:rPr lang="en-US" altLang="ko-KR" b="1" i="1">
                <a:ea typeface="굴림" panose="020B0600000101010101" pitchFamily="50" charset="-127"/>
              </a:rPr>
              <a:t>)</a:t>
            </a:r>
          </a:p>
          <a:p>
            <a:pPr marL="109538" indent="0" eaLnBrk="1" hangingPunct="1"/>
            <a:r>
              <a:rPr lang="en-US" altLang="ko-KR">
                <a:ea typeface="굴림" panose="020B0600000101010101" pitchFamily="50" charset="-127"/>
              </a:rPr>
              <a:t>All text placed between the </a:t>
            </a:r>
            <a:r>
              <a:rPr lang="en-US" altLang="ko-KR">
                <a:latin typeface="Lucida Console" panose="020B0609040504020204" pitchFamily="49" charset="0"/>
                <a:ea typeface="굴림" panose="020B0600000101010101" pitchFamily="50" charset="-127"/>
              </a:rPr>
              <a:t>&lt;p&gt;</a:t>
            </a:r>
            <a:r>
              <a:rPr lang="en-US" altLang="ko-KR">
                <a:ea typeface="굴림" panose="020B0600000101010101" pitchFamily="50" charset="-127"/>
              </a:rPr>
              <a:t> and </a:t>
            </a:r>
            <a:r>
              <a:rPr lang="en-US" altLang="ko-KR">
                <a:latin typeface="Lucida Console" panose="020B0609040504020204" pitchFamily="49" charset="0"/>
                <a:ea typeface="굴림" panose="020B0600000101010101" pitchFamily="50" charset="-127"/>
              </a:rPr>
              <a:t>&lt;/p&gt;</a:t>
            </a:r>
            <a:r>
              <a:rPr lang="en-US" altLang="ko-KR">
                <a:ea typeface="굴림" panose="020B0600000101010101" pitchFamily="50" charset="-127"/>
              </a:rPr>
              <a:t> tags forms one paragraph.</a:t>
            </a:r>
          </a:p>
          <a:p>
            <a:pPr lvl="1" eaLnBrk="1" hangingPunct="1"/>
            <a:endParaRPr lang="en-US" altLang="ko-KR">
              <a:solidFill>
                <a:srgbClr val="FF0000"/>
              </a:solidFill>
              <a:ea typeface="굴림" panose="020B0600000101010101" pitchFamily="50" charset="-127"/>
            </a:endParaRPr>
          </a:p>
          <a:p>
            <a:pPr lvl="1" eaLnBrk="1" hangingPunct="1"/>
            <a:endParaRPr lang="en-US" altLang="ko-KR">
              <a:ea typeface="굴림" panose="020B0600000101010101" pitchFamily="50" charset="-127"/>
            </a:endParaRPr>
          </a:p>
        </p:txBody>
      </p:sp>
      <p:sp>
        <p:nvSpPr>
          <p:cNvPr id="35843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E82B3E54-955C-4C95-ABA4-BACD917AA9B6}" type="slidenum">
              <a:rPr lang="en-US" altLang="ko-KR" sz="1200">
                <a:solidFill>
                  <a:schemeClr val="tx1"/>
                </a:solidFill>
              </a:rPr>
              <a:pPr eaLnBrk="1" hangingPunct="1"/>
              <a:t>16</a:t>
            </a:fld>
            <a:endParaRPr lang="en-US" altLang="ko-KR" sz="1200">
              <a:solidFill>
                <a:schemeClr val="tx1"/>
              </a:solidFill>
            </a:endParaRPr>
          </a:p>
        </p:txBody>
      </p:sp>
      <p:sp>
        <p:nvSpPr>
          <p:cNvPr id="47107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/>
              <a:t>2.3 First HTML5 Example (Cont.)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ko-KR">
                <a:ea typeface="굴림" panose="020B0600000101010101" pitchFamily="50" charset="-127"/>
              </a:rPr>
              <a:t>HTML5 documents that are syntactically correct are guaranteed to render properly</a:t>
            </a:r>
          </a:p>
          <a:p>
            <a:pPr eaLnBrk="1" hangingPunct="1"/>
            <a:r>
              <a:rPr lang="en-US" altLang="ko-KR">
                <a:ea typeface="굴림" panose="020B0600000101010101" pitchFamily="50" charset="-127"/>
              </a:rPr>
              <a:t>HTML5 documents that contain syntax errors may not display properly</a:t>
            </a:r>
          </a:p>
          <a:p>
            <a:pPr eaLnBrk="1" hangingPunct="1"/>
            <a:r>
              <a:rPr lang="en-US" altLang="ko-KR">
                <a:ea typeface="굴림" panose="020B0600000101010101" pitchFamily="50" charset="-127"/>
              </a:rPr>
              <a:t>Validation services (e.g., </a:t>
            </a:r>
            <a:r>
              <a:rPr lang="en-US" altLang="ko-KR">
                <a:latin typeface="Lucida Console" panose="020B0609040504020204" pitchFamily="49" charset="0"/>
                <a:ea typeface="굴림" panose="020B0600000101010101" pitchFamily="50" charset="-127"/>
              </a:rPr>
              <a:t>validator.w3.org/#validate-by-upload</a:t>
            </a:r>
            <a:r>
              <a:rPr lang="en-US" altLang="ko-KR">
                <a:ea typeface="굴림" panose="020B0600000101010101" pitchFamily="50" charset="-127"/>
              </a:rPr>
              <a:t>) ensure that an HTML5 document is syntactically correct</a:t>
            </a:r>
          </a:p>
          <a:p>
            <a:pPr eaLnBrk="1" hangingPunct="1"/>
            <a:endParaRPr lang="en-US" altLang="ko-KR">
              <a:ea typeface="굴림" panose="020B0600000101010101" pitchFamily="50" charset="-127"/>
            </a:endParaRPr>
          </a:p>
          <a:p>
            <a:pPr eaLnBrk="1" hangingPunct="1"/>
            <a:endParaRPr lang="en-US" altLang="ko-KR">
              <a:ea typeface="굴림" panose="020B0600000101010101" pitchFamily="50" charset="-127"/>
            </a:endParaRPr>
          </a:p>
          <a:p>
            <a:pPr lvl="1" eaLnBrk="1" hangingPunct="1"/>
            <a:endParaRPr lang="en-US" altLang="ko-KR">
              <a:ea typeface="굴림" panose="020B0600000101010101" pitchFamily="50" charset="-127"/>
            </a:endParaRPr>
          </a:p>
          <a:p>
            <a:pPr lvl="1" eaLnBrk="1" hangingPunct="1"/>
            <a:endParaRPr lang="en-US" altLang="ko-KR">
              <a:ea typeface="굴림" panose="020B0600000101010101" pitchFamily="50" charset="-127"/>
            </a:endParaRPr>
          </a:p>
        </p:txBody>
      </p:sp>
      <p:sp>
        <p:nvSpPr>
          <p:cNvPr id="36867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32BEC56A-E20C-435E-9B03-4DAA21F3B2A3}" type="slidenum">
              <a:rPr lang="en-US" altLang="ko-KR" sz="1200">
                <a:solidFill>
                  <a:schemeClr val="tx1"/>
                </a:solidFill>
              </a:rPr>
              <a:pPr eaLnBrk="1" hangingPunct="1"/>
              <a:t>17</a:t>
            </a:fld>
            <a:endParaRPr lang="en-US" altLang="ko-KR" sz="1200">
              <a:solidFill>
                <a:schemeClr val="tx1"/>
              </a:solidFill>
            </a:endParaRPr>
          </a:p>
        </p:txBody>
      </p:sp>
      <p:sp>
        <p:nvSpPr>
          <p:cNvPr id="55299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/>
              <a:t>2.4 W3C HTML5 Validation Service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1" descr="iw3htp5_02_HTML5_pt1_Page_08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ko-KR">
                <a:ea typeface="굴림" panose="020B0600000101010101" pitchFamily="50" charset="-127"/>
              </a:rPr>
              <a:t>HTML5 provides six heading elements (h1 through h6) for specifying the </a:t>
            </a:r>
            <a:r>
              <a:rPr lang="en-US" altLang="ko-KR" i="1">
                <a:ea typeface="굴림" panose="020B0600000101010101" pitchFamily="50" charset="-127"/>
              </a:rPr>
              <a:t>relative importance</a:t>
            </a:r>
            <a:r>
              <a:rPr lang="en-US" altLang="ko-KR">
                <a:ea typeface="굴림" panose="020B0600000101010101" pitchFamily="50" charset="-127"/>
              </a:rPr>
              <a:t> of information</a:t>
            </a:r>
          </a:p>
          <a:p>
            <a:pPr lvl="1" eaLnBrk="1" hangingPunct="1"/>
            <a:r>
              <a:rPr lang="en-US" altLang="ko-KR">
                <a:ea typeface="굴림" panose="020B0600000101010101" pitchFamily="50" charset="-127"/>
              </a:rPr>
              <a:t>Heading element h1 is considered the most significant heading and is rendered in the largest font.</a:t>
            </a:r>
          </a:p>
          <a:p>
            <a:pPr lvl="1" eaLnBrk="1" hangingPunct="1"/>
            <a:r>
              <a:rPr lang="en-US" altLang="ko-KR">
                <a:ea typeface="굴림" panose="020B0600000101010101" pitchFamily="50" charset="-127"/>
              </a:rPr>
              <a:t>Each successive heading element (i.e., h2, h3, etc.) is rendered in a progressively smaller font.</a:t>
            </a:r>
          </a:p>
          <a:p>
            <a:pPr eaLnBrk="1" hangingPunct="1"/>
            <a:endParaRPr lang="en-US" altLang="ko-KR">
              <a:ea typeface="굴림" panose="020B0600000101010101" pitchFamily="50" charset="-127"/>
            </a:endParaRPr>
          </a:p>
          <a:p>
            <a:pPr lvl="1" eaLnBrk="1" hangingPunct="1"/>
            <a:endParaRPr lang="en-US" altLang="ko-KR">
              <a:ea typeface="굴림" panose="020B0600000101010101" pitchFamily="50" charset="-127"/>
            </a:endParaRPr>
          </a:p>
          <a:p>
            <a:pPr lvl="1" eaLnBrk="1" hangingPunct="1"/>
            <a:endParaRPr lang="en-US" altLang="ko-KR">
              <a:ea typeface="굴림" panose="020B0600000101010101" pitchFamily="50" charset="-127"/>
            </a:endParaRPr>
          </a:p>
        </p:txBody>
      </p:sp>
      <p:sp>
        <p:nvSpPr>
          <p:cNvPr id="38915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EE011839-E73D-4D8C-B67D-592E39ED77A2}" type="slidenum">
              <a:rPr lang="en-US" altLang="ko-KR" sz="1200">
                <a:solidFill>
                  <a:schemeClr val="tx1"/>
                </a:solidFill>
              </a:rPr>
              <a:pPr eaLnBrk="1" hangingPunct="1"/>
              <a:t>19</a:t>
            </a:fld>
            <a:endParaRPr lang="en-US" altLang="ko-KR" sz="1200">
              <a:solidFill>
                <a:schemeClr val="tx1"/>
              </a:solidFill>
            </a:endParaRPr>
          </a:p>
        </p:txBody>
      </p:sp>
      <p:sp>
        <p:nvSpPr>
          <p:cNvPr id="5734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/>
              <a:t>2.5 Headings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1" descr="iw3htp5_02_HTML5_pt1_Page_02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1" descr="iw3htp5_02_HTML5_pt1_Page_09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1" descr="iw3htp5_02_HTML5_pt1_Page_10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1" descr="iw3htp5_02_HTML5_pt1_Page_11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1" descr="iw3htp5_02_HTML5_pt1_Page_12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341438"/>
            <a:ext cx="8001000" cy="4906962"/>
          </a:xfrm>
        </p:spPr>
        <p:txBody>
          <a:bodyPr/>
          <a:lstStyle/>
          <a:p>
            <a:pPr eaLnBrk="1" hangingPunct="1"/>
            <a:r>
              <a:rPr lang="en-US" altLang="ko-KR">
                <a:ea typeface="굴림" panose="020B0600000101010101" pitchFamily="50" charset="-127"/>
              </a:rPr>
              <a:t>A hyperlink references or links to other resources, such as HTML5 documents and images.</a:t>
            </a:r>
          </a:p>
          <a:p>
            <a:pPr eaLnBrk="1" hangingPunct="1"/>
            <a:r>
              <a:rPr lang="en-US" altLang="ko-KR">
                <a:ea typeface="굴림" panose="020B0600000101010101" pitchFamily="50" charset="-127"/>
              </a:rPr>
              <a:t>Web browsers typically </a:t>
            </a:r>
            <a:r>
              <a:rPr lang="en-US" altLang="ko-KR" i="1">
                <a:ea typeface="굴림" panose="020B0600000101010101" pitchFamily="50" charset="-127"/>
              </a:rPr>
              <a:t>underline</a:t>
            </a:r>
            <a:r>
              <a:rPr lang="en-US" altLang="ko-KR">
                <a:ea typeface="굴림" panose="020B0600000101010101" pitchFamily="50" charset="-127"/>
              </a:rPr>
              <a:t> text hyperlinks and color them </a:t>
            </a:r>
            <a:r>
              <a:rPr lang="en-US" altLang="ko-KR" i="1">
                <a:ea typeface="굴림" panose="020B0600000101010101" pitchFamily="50" charset="-127"/>
              </a:rPr>
              <a:t>blue </a:t>
            </a:r>
            <a:r>
              <a:rPr lang="en-US" altLang="ko-KR">
                <a:ea typeface="굴림" panose="020B0600000101010101" pitchFamily="50" charset="-127"/>
              </a:rPr>
              <a:t>by default.</a:t>
            </a:r>
          </a:p>
          <a:p>
            <a:pPr lvl="1" eaLnBrk="1" hangingPunct="1"/>
            <a:endParaRPr lang="en-US" altLang="ko-KR">
              <a:ea typeface="굴림" panose="020B0600000101010101" pitchFamily="50" charset="-127"/>
            </a:endParaRPr>
          </a:p>
        </p:txBody>
      </p:sp>
      <p:sp>
        <p:nvSpPr>
          <p:cNvPr id="44035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F4916294-0D5E-4AA4-93C8-878A423E07BE}" type="slidenum">
              <a:rPr lang="en-US" altLang="ko-KR" sz="1200">
                <a:solidFill>
                  <a:schemeClr val="tx1"/>
                </a:solidFill>
              </a:rPr>
              <a:pPr eaLnBrk="1" hangingPunct="1"/>
              <a:t>24</a:t>
            </a:fld>
            <a:endParaRPr lang="en-US" altLang="ko-KR" sz="1200">
              <a:solidFill>
                <a:schemeClr val="tx1"/>
              </a:solidFill>
            </a:endParaRPr>
          </a:p>
        </p:txBody>
      </p:sp>
      <p:sp>
        <p:nvSpPr>
          <p:cNvPr id="6144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/>
              <a:t>2.6 Linking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1" descr="iw3htp5_02_HTML5_pt1_Page_13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Picture 1" descr="iw3htp5_02_HTML5_pt1_Page_14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8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341438"/>
            <a:ext cx="8001000" cy="4906962"/>
          </a:xfrm>
        </p:spPr>
        <p:txBody>
          <a:bodyPr>
            <a:normAutofit fontScale="70000" lnSpcReduction="20000"/>
          </a:bodyPr>
          <a:lstStyle/>
          <a:p>
            <a:pPr marL="365760" indent="-256032" eaLnBrk="1" fontAlgn="auto" hangingPunct="1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/>
              <a:t>The </a:t>
            </a:r>
            <a:r>
              <a:rPr lang="en-US" b="1" dirty="0">
                <a:latin typeface="Lucida Console" pitchFamily="49" charset="0"/>
              </a:rPr>
              <a:t>strong</a:t>
            </a:r>
            <a:r>
              <a:rPr lang="en-US" b="1" dirty="0"/>
              <a:t> element</a:t>
            </a:r>
            <a:r>
              <a:rPr lang="en-US" dirty="0"/>
              <a:t> indicates that the content has high importance. Browsers typically render such text in a bold font. </a:t>
            </a:r>
          </a:p>
          <a:p>
            <a:pPr marL="365760" indent="-256032" eaLnBrk="1" fontAlgn="auto" hangingPunct="1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/>
              <a:t>Links are created using the </a:t>
            </a:r>
            <a:r>
              <a:rPr lang="en-US" b="1" dirty="0">
                <a:latin typeface="Lucida Console" pitchFamily="49" charset="0"/>
              </a:rPr>
              <a:t>a</a:t>
            </a:r>
            <a:r>
              <a:rPr lang="en-US" dirty="0"/>
              <a:t> (</a:t>
            </a:r>
            <a:r>
              <a:rPr lang="en-US" b="1" dirty="0">
                <a:latin typeface="Lucida Console" pitchFamily="49" charset="0"/>
              </a:rPr>
              <a:t>anchor</a:t>
            </a:r>
            <a:r>
              <a:rPr lang="en-US" dirty="0"/>
              <a:t>) </a:t>
            </a:r>
            <a:r>
              <a:rPr lang="en-US" b="1" dirty="0"/>
              <a:t>element</a:t>
            </a:r>
            <a:r>
              <a:rPr lang="en-US" dirty="0"/>
              <a:t>. </a:t>
            </a:r>
          </a:p>
          <a:p>
            <a:pPr marL="365760" indent="-256032" eaLnBrk="1" fontAlgn="auto" hangingPunct="1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/>
              <a:t>Attribute </a:t>
            </a:r>
            <a:r>
              <a:rPr lang="en-US" b="1" dirty="0">
                <a:latin typeface="Lucida Console" pitchFamily="49" charset="0"/>
              </a:rPr>
              <a:t>href</a:t>
            </a:r>
            <a:r>
              <a:rPr lang="en-US" b="1" dirty="0"/>
              <a:t> (</a:t>
            </a:r>
            <a:r>
              <a:rPr lang="en-US" b="1" dirty="0">
                <a:latin typeface="Lucida Console" pitchFamily="49" charset="0"/>
              </a:rPr>
              <a:t>hypertext reference</a:t>
            </a:r>
            <a:r>
              <a:rPr lang="en-US" b="1" dirty="0"/>
              <a:t>)</a:t>
            </a:r>
            <a:r>
              <a:rPr lang="en-US" dirty="0"/>
              <a:t> specifies a resource’s location, such as </a:t>
            </a:r>
          </a:p>
          <a:p>
            <a:pPr marL="621792" lvl="1" eaLnBrk="1" fontAlgn="auto" hangingPunct="1">
              <a:spcBef>
                <a:spcPts val="324"/>
              </a:spcBef>
              <a:spcAft>
                <a:spcPts val="0"/>
              </a:spcAft>
              <a:defRPr/>
            </a:pPr>
            <a:r>
              <a:rPr lang="en-US" dirty="0"/>
              <a:t>a web page or location within a web page</a:t>
            </a:r>
          </a:p>
          <a:p>
            <a:pPr marL="621792" lvl="1" eaLnBrk="1" fontAlgn="auto" hangingPunct="1">
              <a:spcBef>
                <a:spcPts val="324"/>
              </a:spcBef>
              <a:spcAft>
                <a:spcPts val="0"/>
              </a:spcAft>
              <a:defRPr/>
            </a:pPr>
            <a:r>
              <a:rPr lang="en-US" dirty="0"/>
              <a:t>a file</a:t>
            </a:r>
          </a:p>
          <a:p>
            <a:pPr marL="621792" lvl="1" eaLnBrk="1" fontAlgn="auto" hangingPunct="1">
              <a:spcBef>
                <a:spcPts val="324"/>
              </a:spcBef>
              <a:spcAft>
                <a:spcPts val="0"/>
              </a:spcAft>
              <a:defRPr/>
            </a:pPr>
            <a:r>
              <a:rPr lang="en-US" dirty="0"/>
              <a:t>an e-mail address</a:t>
            </a:r>
          </a:p>
          <a:p>
            <a:pPr marL="365760" indent="-256032" eaLnBrk="1" fontAlgn="auto" hangingPunct="1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/>
              <a:t>When a URL does not indicate a specific document on the website, the web server returns a default web page. This page is often called </a:t>
            </a:r>
            <a:r>
              <a:rPr lang="en-US" dirty="0">
                <a:latin typeface="Lucida Console" pitchFamily="49" charset="0"/>
              </a:rPr>
              <a:t>index.html</a:t>
            </a:r>
            <a:r>
              <a:rPr lang="en-US" dirty="0"/>
              <a:t>, but most web servers can be configured to use any file as the default web page for the site. </a:t>
            </a:r>
          </a:p>
          <a:p>
            <a:pPr marL="365760" indent="-256032" eaLnBrk="1" fontAlgn="auto" hangingPunct="1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/>
              <a:t>If the web server cannot locate a requested document, it returns an error indication to the web browser (known as a 404 error), and the browser displays a web page containing an error message.</a:t>
            </a:r>
          </a:p>
        </p:txBody>
      </p:sp>
      <p:sp>
        <p:nvSpPr>
          <p:cNvPr id="47107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E0F080E1-E18A-44CA-8137-1207C60546E0}" type="slidenum">
              <a:rPr lang="en-US" altLang="ko-KR" sz="1200">
                <a:solidFill>
                  <a:schemeClr val="tx1"/>
                </a:solidFill>
              </a:rPr>
              <a:pPr eaLnBrk="1" hangingPunct="1"/>
              <a:t>27</a:t>
            </a:fld>
            <a:endParaRPr lang="en-US" altLang="ko-KR" sz="1200">
              <a:solidFill>
                <a:schemeClr val="tx1"/>
              </a:solidFill>
            </a:endParaRPr>
          </a:p>
        </p:txBody>
      </p:sp>
      <p:sp>
        <p:nvSpPr>
          <p:cNvPr id="6246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/>
              <a:t>2.6 Linking (Cont.)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Picture 1" descr="iw3htp5_02_HTML5_pt1_Page_15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341438"/>
            <a:ext cx="8001000" cy="4906962"/>
          </a:xfrm>
        </p:spPr>
        <p:txBody>
          <a:bodyPr/>
          <a:lstStyle/>
          <a:p>
            <a:pPr marL="109538" indent="0" eaLnBrk="1" hangingPunct="1">
              <a:buFont typeface="Wingdings 3" panose="05040102010807070707" pitchFamily="18" charset="2"/>
              <a:buNone/>
            </a:pPr>
            <a:r>
              <a:rPr lang="en-US" altLang="ko-KR" b="1" i="1">
                <a:ea typeface="굴림" panose="020B0600000101010101" pitchFamily="50" charset="-127"/>
              </a:rPr>
              <a:t>Hyperlinking to an E-Mail Address</a:t>
            </a:r>
          </a:p>
          <a:p>
            <a:pPr lvl="1" eaLnBrk="1" hangingPunct="1"/>
            <a:r>
              <a:rPr lang="en-US" altLang="ko-KR">
                <a:ea typeface="굴림" panose="020B0600000101010101" pitchFamily="50" charset="-127"/>
              </a:rPr>
              <a:t>Anchors can link to an e-mail address using a </a:t>
            </a:r>
            <a:r>
              <a:rPr lang="en-US" altLang="ko-KR">
                <a:latin typeface="Lucida Console" panose="020B0609040504020204" pitchFamily="49" charset="0"/>
                <a:ea typeface="굴림" panose="020B0600000101010101" pitchFamily="50" charset="-127"/>
              </a:rPr>
              <a:t>mailto:</a:t>
            </a:r>
            <a:r>
              <a:rPr lang="en-US" altLang="ko-KR">
                <a:ea typeface="굴림" panose="020B0600000101010101" pitchFamily="50" charset="-127"/>
              </a:rPr>
              <a:t> URL </a:t>
            </a:r>
          </a:p>
          <a:p>
            <a:pPr lvl="2" eaLnBrk="1" hangingPunct="1"/>
            <a:r>
              <a:rPr lang="en-US" altLang="ko-KR">
                <a:ea typeface="굴림" panose="020B0600000101010101" pitchFamily="50" charset="-127"/>
              </a:rPr>
              <a:t>When a user clicks this type of anchored link, most browsers launch the default e-mail program (e.g., Mozilla Thunderbird, Microsoft Outlook  or Apple Mail) to enable the user to write an e-mail message to the linked address. </a:t>
            </a:r>
          </a:p>
          <a:p>
            <a:pPr lvl="1" eaLnBrk="1" hangingPunct="1"/>
            <a:endParaRPr lang="en-US" altLang="ko-KR">
              <a:ea typeface="굴림" panose="020B0600000101010101" pitchFamily="50" charset="-127"/>
            </a:endParaRPr>
          </a:p>
        </p:txBody>
      </p:sp>
      <p:sp>
        <p:nvSpPr>
          <p:cNvPr id="49155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E367A6C2-AE45-4832-AA9F-4DEF9FECF5FF}" type="slidenum">
              <a:rPr lang="en-US" altLang="ko-KR" sz="1200">
                <a:solidFill>
                  <a:schemeClr val="tx1"/>
                </a:solidFill>
              </a:rPr>
              <a:pPr eaLnBrk="1" hangingPunct="1"/>
              <a:t>29</a:t>
            </a:fld>
            <a:endParaRPr lang="en-US" altLang="ko-KR" sz="1200">
              <a:solidFill>
                <a:schemeClr val="tx1"/>
              </a:solidFill>
            </a:endParaRPr>
          </a:p>
        </p:txBody>
      </p:sp>
      <p:sp>
        <p:nvSpPr>
          <p:cNvPr id="6246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/>
              <a:t>2.6 Linking (Cont.)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1" descr="iw3htp5_02_HTML5_pt1_Page_03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8" name="Picture 1" descr="iw3htp5_02_HTML5_pt1_Page_16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1" descr="iw3htp5_02_HTML5_pt1_Page_17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6" name="Picture 1" descr="iw3htp5_02_HTML5_pt1_Page_18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40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341438"/>
            <a:ext cx="8001000" cy="4906962"/>
          </a:xfrm>
        </p:spPr>
        <p:txBody>
          <a:bodyPr>
            <a:normAutofit lnSpcReduction="10000"/>
          </a:bodyPr>
          <a:lstStyle/>
          <a:p>
            <a:pPr marL="365760" indent="-256032" eaLnBrk="1" fontAlgn="auto" hangingPunct="1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/>
              <a:t>The most popular image formats used by web developers today are PNG (Portable Network Graphics) and JPEG (Joint Photographic Experts Group). </a:t>
            </a:r>
          </a:p>
          <a:p>
            <a:pPr marL="365760" indent="-256032" eaLnBrk="1" fontAlgn="auto" hangingPunct="1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/>
              <a:t>Users can create images using specialized software, such as Adobe Photoshop Express (www.photoshop.com), G.I.M.P. (www.gimp.org), Inkscape (www.inkscape.org) and many more. </a:t>
            </a:r>
          </a:p>
          <a:p>
            <a:pPr marL="365760" indent="-256032" eaLnBrk="1" fontAlgn="auto" hangingPunct="1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/>
              <a:t>Images may also be acquired from various websites, many of which offer royalty-free images.</a:t>
            </a:r>
          </a:p>
        </p:txBody>
      </p:sp>
      <p:sp>
        <p:nvSpPr>
          <p:cNvPr id="53251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157FB9B8-6422-4496-B73A-B3AF6ED51CDA}" type="slidenum">
              <a:rPr lang="en-US" altLang="ko-KR" sz="1200">
                <a:solidFill>
                  <a:schemeClr val="tx1"/>
                </a:solidFill>
              </a:rPr>
              <a:pPr eaLnBrk="1" hangingPunct="1"/>
              <a:t>33</a:t>
            </a:fld>
            <a:endParaRPr lang="en-US" altLang="ko-KR" sz="1200">
              <a:solidFill>
                <a:schemeClr val="tx1"/>
              </a:solidFill>
            </a:endParaRPr>
          </a:p>
        </p:txBody>
      </p:sp>
      <p:sp>
        <p:nvSpPr>
          <p:cNvPr id="6553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/>
              <a:t>2.7 Images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4" name="Picture 1" descr="iw3htp5_02_HTML5_pt1_Page_19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8" name="Picture 1" descr="iw3htp5_02_HTML5_pt1_Page_20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2" name="Picture 1" descr="iw3htp5_02_HTML5_pt1_Page_21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85800"/>
            <a:ext cx="9144000" cy="5551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341438"/>
            <a:ext cx="8001000" cy="4906962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ko-KR">
                <a:ea typeface="굴림" panose="020B0600000101010101" pitchFamily="50" charset="-127"/>
              </a:rPr>
              <a:t>The </a:t>
            </a:r>
            <a:r>
              <a:rPr lang="en-US" altLang="ko-KR">
                <a:latin typeface="Lucida Console" panose="020B0609040504020204" pitchFamily="49" charset="0"/>
                <a:ea typeface="굴림" panose="020B0600000101010101" pitchFamily="50" charset="-127"/>
              </a:rPr>
              <a:t>img</a:t>
            </a:r>
            <a:r>
              <a:rPr lang="en-US" altLang="ko-KR">
                <a:ea typeface="굴림" panose="020B0600000101010101" pitchFamily="50" charset="-127"/>
              </a:rPr>
              <a:t> element’s </a:t>
            </a:r>
            <a:r>
              <a:rPr lang="en-US" altLang="ko-KR">
                <a:latin typeface="Lucida Console" panose="020B0609040504020204" pitchFamily="49" charset="0"/>
                <a:ea typeface="굴림" panose="020B0600000101010101" pitchFamily="50" charset="-127"/>
              </a:rPr>
              <a:t>src</a:t>
            </a:r>
            <a:r>
              <a:rPr lang="en-US" altLang="ko-KR">
                <a:ea typeface="굴림" panose="020B0600000101010101" pitchFamily="50" charset="-127"/>
              </a:rPr>
              <a:t> attribute specifies an image’s location</a:t>
            </a:r>
          </a:p>
          <a:p>
            <a:pPr eaLnBrk="1" hangingPunct="1">
              <a:lnSpc>
                <a:spcPct val="90000"/>
              </a:lnSpc>
            </a:pPr>
            <a:r>
              <a:rPr lang="en-US" altLang="ko-KR">
                <a:ea typeface="굴림" panose="020B0600000101010101" pitchFamily="50" charset="-127"/>
              </a:rPr>
              <a:t>Every </a:t>
            </a:r>
            <a:r>
              <a:rPr lang="en-US" altLang="ko-KR">
                <a:latin typeface="Lucida Console" panose="020B0609040504020204" pitchFamily="49" charset="0"/>
                <a:ea typeface="굴림" panose="020B0600000101010101" pitchFamily="50" charset="-127"/>
              </a:rPr>
              <a:t>img</a:t>
            </a:r>
            <a:r>
              <a:rPr lang="en-US" altLang="ko-KR">
                <a:ea typeface="굴림" panose="020B0600000101010101" pitchFamily="50" charset="-127"/>
              </a:rPr>
              <a:t> element must have an </a:t>
            </a:r>
            <a:r>
              <a:rPr lang="en-US" altLang="ko-KR">
                <a:latin typeface="Lucida Console" panose="020B0609040504020204" pitchFamily="49" charset="0"/>
                <a:ea typeface="굴림" panose="020B0600000101010101" pitchFamily="50" charset="-127"/>
              </a:rPr>
              <a:t>alt</a:t>
            </a:r>
            <a:r>
              <a:rPr lang="en-US" altLang="ko-KR">
                <a:ea typeface="굴림" panose="020B0600000101010101" pitchFamily="50" charset="-127"/>
              </a:rPr>
              <a:t> attribute, which contains text that is displayed if the client cannot render the image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ko-KR">
                <a:ea typeface="굴림" panose="020B0600000101010101" pitchFamily="50" charset="-127"/>
              </a:rPr>
              <a:t>The </a:t>
            </a:r>
            <a:r>
              <a:rPr lang="en-US" altLang="ko-KR">
                <a:latin typeface="Lucida Console" panose="020B0609040504020204" pitchFamily="49" charset="0"/>
                <a:ea typeface="굴림" panose="020B0600000101010101" pitchFamily="50" charset="-127"/>
              </a:rPr>
              <a:t>alt</a:t>
            </a:r>
            <a:r>
              <a:rPr lang="en-US" altLang="ko-KR">
                <a:ea typeface="굴림" panose="020B0600000101010101" pitchFamily="50" charset="-127"/>
              </a:rPr>
              <a:t> attribute makes web pages more accessible to users with disabilities, especially vision impairments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ko-KR">
                <a:latin typeface="Lucida Console" panose="020B0609040504020204" pitchFamily="49" charset="0"/>
                <a:ea typeface="굴림" panose="020B0600000101010101" pitchFamily="50" charset="-127"/>
              </a:rPr>
              <a:t>Width</a:t>
            </a:r>
            <a:r>
              <a:rPr lang="en-US" altLang="ko-KR">
                <a:ea typeface="굴림" panose="020B0600000101010101" pitchFamily="50" charset="-127"/>
              </a:rPr>
              <a:t> and </a:t>
            </a:r>
            <a:r>
              <a:rPr lang="en-US" altLang="ko-KR">
                <a:latin typeface="Lucida Console" panose="020B0609040504020204" pitchFamily="49" charset="0"/>
                <a:ea typeface="굴림" panose="020B0600000101010101" pitchFamily="50" charset="-127"/>
              </a:rPr>
              <a:t>height</a:t>
            </a:r>
            <a:r>
              <a:rPr lang="en-US" altLang="ko-KR">
                <a:ea typeface="굴림" panose="020B0600000101010101" pitchFamily="50" charset="-127"/>
              </a:rPr>
              <a:t> are optional attributes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ko-KR">
                <a:ea typeface="굴림" panose="020B0600000101010101" pitchFamily="50" charset="-127"/>
              </a:rPr>
              <a:t>If omitted, the browser uses the image’s actual width and height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ko-KR">
                <a:ea typeface="굴림" panose="020B0600000101010101" pitchFamily="50" charset="-127"/>
              </a:rPr>
              <a:t>Images are measured in pixels</a:t>
            </a:r>
          </a:p>
          <a:p>
            <a:pPr lvl="1" eaLnBrk="1" hangingPunct="1">
              <a:lnSpc>
                <a:spcPct val="90000"/>
              </a:lnSpc>
            </a:pPr>
            <a:endParaRPr lang="en-US" altLang="ko-KR">
              <a:ea typeface="굴림" panose="020B0600000101010101" pitchFamily="50" charset="-127"/>
            </a:endParaRPr>
          </a:p>
        </p:txBody>
      </p:sp>
      <p:sp>
        <p:nvSpPr>
          <p:cNvPr id="57347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B0206C8F-3BAC-4016-B716-051151134237}" type="slidenum">
              <a:rPr lang="en-US" altLang="ko-KR" sz="1200">
                <a:solidFill>
                  <a:schemeClr val="tx1"/>
                </a:solidFill>
              </a:rPr>
              <a:pPr eaLnBrk="1" hangingPunct="1"/>
              <a:t>37</a:t>
            </a:fld>
            <a:endParaRPr lang="en-US" altLang="ko-KR" sz="1200">
              <a:solidFill>
                <a:schemeClr val="tx1"/>
              </a:solidFill>
            </a:endParaRPr>
          </a:p>
        </p:txBody>
      </p:sp>
      <p:sp>
        <p:nvSpPr>
          <p:cNvPr id="6553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/>
              <a:t>2.7 Images (cont.)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70" name="Picture 1" descr="iw3htp5_02_HTML5_pt1_Page_22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4" name="Picture 1" descr="iw3htp5_02_HTML5_pt1_Page_23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1" descr="iw3htp5_02_HTML5_pt1_Page_04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6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341438"/>
            <a:ext cx="8001000" cy="4906962"/>
          </a:xfrm>
        </p:spPr>
        <p:txBody>
          <a:bodyPr>
            <a:normAutofit fontScale="92500"/>
          </a:bodyPr>
          <a:lstStyle/>
          <a:p>
            <a:pPr marL="109728" indent="0" eaLnBrk="1" fontAlgn="auto" hangingPunct="1">
              <a:spcAft>
                <a:spcPts val="0"/>
              </a:spcAft>
              <a:buFont typeface="Wingdings 3"/>
              <a:buNone/>
              <a:defRPr/>
            </a:pPr>
            <a:r>
              <a:rPr lang="en-US" b="1" i="1" dirty="0">
                <a:latin typeface="Lucida Console" pitchFamily="49" charset="0"/>
              </a:rPr>
              <a:t>alt</a:t>
            </a:r>
            <a:r>
              <a:rPr lang="en-US" b="1" i="1" dirty="0"/>
              <a:t> Attribute</a:t>
            </a:r>
          </a:p>
          <a:p>
            <a:pPr marL="365760" indent="-256032" eaLnBrk="1" fontAlgn="auto" hangingPunct="1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/>
              <a:t>A browser may not be able to render an image.</a:t>
            </a:r>
          </a:p>
          <a:p>
            <a:pPr marL="365760" indent="-256032" eaLnBrk="1" fontAlgn="auto" hangingPunct="1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/>
              <a:t>Every </a:t>
            </a:r>
            <a:r>
              <a:rPr lang="en-US" dirty="0">
                <a:latin typeface="Lucida Console" pitchFamily="49" charset="0"/>
              </a:rPr>
              <a:t>img</a:t>
            </a:r>
            <a:r>
              <a:rPr lang="en-US" dirty="0"/>
              <a:t> element in an HTML5 document must have an alt attribute. </a:t>
            </a:r>
          </a:p>
          <a:p>
            <a:pPr marL="365760" indent="-256032" eaLnBrk="1" fontAlgn="auto" hangingPunct="1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/>
              <a:t>If a browser cannot render an image, the browser displays the alt attribute’s value. </a:t>
            </a:r>
          </a:p>
          <a:p>
            <a:pPr marL="365760" indent="-256032" eaLnBrk="1" fontAlgn="auto" hangingPunct="1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/>
              <a:t>The alt attribute is also important for accessibility—speech synthesizer software can speak the alt attribute’s value so that a visually impaired user can understand what the browser is displaying. For this reason, the alt attribute should describe the image’s contents.</a:t>
            </a:r>
          </a:p>
        </p:txBody>
      </p:sp>
      <p:sp>
        <p:nvSpPr>
          <p:cNvPr id="60419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2BBF8556-828F-4A9F-B99A-1FE2A50CBE73}" type="slidenum">
              <a:rPr lang="en-US" altLang="ko-KR" sz="1200">
                <a:solidFill>
                  <a:schemeClr val="tx1"/>
                </a:solidFill>
              </a:rPr>
              <a:pPr eaLnBrk="1" hangingPunct="1"/>
              <a:t>40</a:t>
            </a:fld>
            <a:endParaRPr lang="en-US" altLang="ko-KR" sz="1200">
              <a:solidFill>
                <a:schemeClr val="tx1"/>
              </a:solidFill>
            </a:endParaRPr>
          </a:p>
        </p:txBody>
      </p:sp>
      <p:sp>
        <p:nvSpPr>
          <p:cNvPr id="6963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/>
              <a:t>2.7 Images (Cont.)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60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341438"/>
            <a:ext cx="8001000" cy="4906962"/>
          </a:xfrm>
        </p:spPr>
        <p:txBody>
          <a:bodyPr>
            <a:normAutofit fontScale="92500" lnSpcReduction="10000"/>
          </a:bodyPr>
          <a:lstStyle/>
          <a:p>
            <a:pPr marL="109728" indent="0" eaLnBrk="1" fontAlgn="auto" hangingPunct="1">
              <a:spcAft>
                <a:spcPts val="0"/>
              </a:spcAft>
              <a:buFont typeface="Wingdings 3"/>
              <a:buNone/>
              <a:defRPr/>
            </a:pPr>
            <a:r>
              <a:rPr lang="en-US" b="1" i="1" dirty="0"/>
              <a:t>Void Elements</a:t>
            </a:r>
          </a:p>
          <a:p>
            <a:pPr marL="365760" indent="-256032" eaLnBrk="1" fontAlgn="auto" hangingPunct="1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/>
              <a:t>Some HTML5 elements (called </a:t>
            </a:r>
            <a:r>
              <a:rPr lang="en-US" b="1" dirty="0"/>
              <a:t>void elements</a:t>
            </a:r>
            <a:r>
              <a:rPr lang="en-US" dirty="0"/>
              <a:t>) contain only attributes and do not mark up text (i.e., text is not placed between a start and an end tag). </a:t>
            </a:r>
          </a:p>
          <a:p>
            <a:pPr marL="365760" indent="-256032" eaLnBrk="1" fontAlgn="auto" hangingPunct="1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/>
              <a:t>You can terminate void elements (such as the img element) by using the forward slash character (/) inside the closing right angle bracket (&gt;) of the start tag. </a:t>
            </a:r>
          </a:p>
          <a:p>
            <a:pPr marL="365760" indent="-256032" eaLnBrk="1" fontAlgn="auto" hangingPunct="1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/>
              <a:t>For example, lines 15–16 of Fig. 2.6 could be written as follows:</a:t>
            </a:r>
          </a:p>
          <a:p>
            <a:pPr marL="109728" indent="0" eaLnBrk="1" fontAlgn="auto" hangingPunct="1">
              <a:spcAft>
                <a:spcPts val="0"/>
              </a:spcAft>
              <a:buFont typeface="Wingdings 3"/>
              <a:buNone/>
              <a:defRPr/>
            </a:pPr>
            <a:r>
              <a:rPr lang="en-US" dirty="0"/>
              <a:t>	</a:t>
            </a:r>
            <a:r>
              <a:rPr lang="en-US" sz="1900" dirty="0">
                <a:latin typeface="Lucida Console" pitchFamily="49" charset="0"/>
              </a:rPr>
              <a:t>&lt;img src = "jhtp.png" width = "92" height = "120"</a:t>
            </a:r>
          </a:p>
          <a:p>
            <a:pPr marL="109728" indent="0" eaLnBrk="1" fontAlgn="auto" hangingPunct="1">
              <a:spcAft>
                <a:spcPts val="0"/>
              </a:spcAft>
              <a:buFont typeface="Wingdings 3"/>
              <a:buNone/>
              <a:defRPr/>
            </a:pPr>
            <a:r>
              <a:rPr lang="en-US" sz="1900" dirty="0">
                <a:latin typeface="Lucida Console" pitchFamily="49" charset="0"/>
              </a:rPr>
              <a:t>	   alt = "Java How to Program book cover" /&gt;</a:t>
            </a:r>
          </a:p>
        </p:txBody>
      </p:sp>
      <p:sp>
        <p:nvSpPr>
          <p:cNvPr id="61443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E165CAD3-5987-4115-B893-21BAA3BC4BB5}" type="slidenum">
              <a:rPr lang="en-US" altLang="ko-KR" sz="1200">
                <a:solidFill>
                  <a:schemeClr val="tx1"/>
                </a:solidFill>
              </a:rPr>
              <a:pPr eaLnBrk="1" hangingPunct="1"/>
              <a:t>41</a:t>
            </a:fld>
            <a:endParaRPr lang="en-US" altLang="ko-KR" sz="1200">
              <a:solidFill>
                <a:schemeClr val="tx1"/>
              </a:solidFill>
            </a:endParaRPr>
          </a:p>
        </p:txBody>
      </p:sp>
      <p:sp>
        <p:nvSpPr>
          <p:cNvPr id="706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/>
              <a:t>2.7 Images (Cont.)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341438"/>
            <a:ext cx="8001000" cy="4906962"/>
          </a:xfrm>
        </p:spPr>
        <p:txBody>
          <a:bodyPr/>
          <a:lstStyle/>
          <a:p>
            <a:pPr marL="109538" indent="0" eaLnBrk="1" hangingPunct="1">
              <a:buFont typeface="Wingdings 3" panose="05040102010807070707" pitchFamily="18" charset="2"/>
              <a:buNone/>
            </a:pPr>
            <a:r>
              <a:rPr lang="en-US" altLang="ko-KR" b="1" i="1">
                <a:ea typeface="굴림" panose="020B0600000101010101" pitchFamily="50" charset="-127"/>
              </a:rPr>
              <a:t>Using Images as Hyperlinks</a:t>
            </a:r>
          </a:p>
          <a:p>
            <a:pPr marL="109538" indent="0" eaLnBrk="1" hangingPunct="1"/>
            <a:r>
              <a:rPr lang="en-US" altLang="ko-KR">
                <a:ea typeface="굴림" panose="020B0600000101010101" pitchFamily="50" charset="-127"/>
              </a:rPr>
              <a:t>By using images as hyperlinks, you can create graphical web pages that link to other resources. </a:t>
            </a:r>
          </a:p>
          <a:p>
            <a:pPr marL="109538" indent="0" eaLnBrk="1" hangingPunct="1"/>
            <a:r>
              <a:rPr lang="en-US" altLang="ko-KR">
                <a:ea typeface="굴림" panose="020B0600000101010101" pitchFamily="50" charset="-127"/>
              </a:rPr>
              <a:t>In Fig. 2.7, we create five different image hyperlinks. </a:t>
            </a:r>
          </a:p>
          <a:p>
            <a:pPr marL="109538" indent="0" eaLnBrk="1" hangingPunct="1"/>
            <a:r>
              <a:rPr lang="en-US" altLang="ko-KR">
                <a:ea typeface="굴림" panose="020B0600000101010101" pitchFamily="50" charset="-127"/>
              </a:rPr>
              <a:t>Clicking an image in this example takes the user to a corresponding web page—one of the other examples in this chapter. </a:t>
            </a:r>
            <a:endParaRPr lang="en-US" altLang="ko-KR" sz="1900">
              <a:latin typeface="Lucida Console" panose="020B0609040504020204" pitchFamily="49" charset="0"/>
              <a:ea typeface="굴림" panose="020B0600000101010101" pitchFamily="50" charset="-127"/>
            </a:endParaRPr>
          </a:p>
        </p:txBody>
      </p:sp>
      <p:sp>
        <p:nvSpPr>
          <p:cNvPr id="62467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B3C8C5DD-8EDB-4BAC-B682-435FD670A7DF}" type="slidenum">
              <a:rPr lang="en-US" altLang="ko-KR" sz="1200">
                <a:solidFill>
                  <a:schemeClr val="tx1"/>
                </a:solidFill>
              </a:rPr>
              <a:pPr eaLnBrk="1" hangingPunct="1"/>
              <a:t>42</a:t>
            </a:fld>
            <a:endParaRPr lang="en-US" altLang="ko-KR" sz="1200">
              <a:solidFill>
                <a:schemeClr val="tx1"/>
              </a:solidFill>
            </a:endParaRPr>
          </a:p>
        </p:txBody>
      </p:sp>
      <p:sp>
        <p:nvSpPr>
          <p:cNvPr id="706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/>
              <a:t>2.7 Images (Cont.)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90" name="Picture 1" descr="iw3htp5_02_HTML5_pt1_Page_24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14" name="Picture 1" descr="iw3htp5_02_HTML5_pt1_Page_25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38" name="Picture 1" descr="iw3htp5_02_HTML5_pt1_Page_26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341438"/>
            <a:ext cx="8001000" cy="4906962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ko-KR">
                <a:ea typeface="굴림" panose="020B0600000101010101" pitchFamily="50" charset="-127"/>
              </a:rPr>
              <a:t>HTML5 provides </a:t>
            </a:r>
            <a:r>
              <a:rPr lang="en-US" altLang="ko-KR" b="1">
                <a:ea typeface="굴림" panose="020B0600000101010101" pitchFamily="50" charset="-127"/>
              </a:rPr>
              <a:t>character entity references </a:t>
            </a:r>
            <a:r>
              <a:rPr lang="en-US" altLang="ko-KR">
                <a:ea typeface="굴림" panose="020B0600000101010101" pitchFamily="50" charset="-127"/>
              </a:rPr>
              <a:t>(in the form </a:t>
            </a:r>
            <a:r>
              <a:rPr lang="en-US" altLang="ko-KR">
                <a:latin typeface="Lucida Console" panose="020B0609040504020204" pitchFamily="49" charset="0"/>
                <a:ea typeface="굴림" panose="020B0600000101010101" pitchFamily="50" charset="-127"/>
              </a:rPr>
              <a:t>&amp;</a:t>
            </a:r>
            <a:r>
              <a:rPr lang="en-US" altLang="ko-KR" i="1">
                <a:ea typeface="굴림" panose="020B0600000101010101" pitchFamily="50" charset="-127"/>
              </a:rPr>
              <a:t>code</a:t>
            </a:r>
            <a:r>
              <a:rPr lang="en-US" altLang="ko-KR">
                <a:latin typeface="Lucida Console" panose="020B0609040504020204" pitchFamily="49" charset="0"/>
                <a:ea typeface="굴림" panose="020B0600000101010101" pitchFamily="50" charset="-127"/>
              </a:rPr>
              <a:t>;</a:t>
            </a:r>
            <a:r>
              <a:rPr lang="en-US" altLang="ko-KR">
                <a:ea typeface="굴림" panose="020B0600000101010101" pitchFamily="50" charset="-127"/>
              </a:rPr>
              <a:t>) for representing special characters that cannot be rendered otherwise</a:t>
            </a:r>
          </a:p>
          <a:p>
            <a:pPr eaLnBrk="1" hangingPunct="1">
              <a:lnSpc>
                <a:spcPct val="90000"/>
              </a:lnSpc>
            </a:pPr>
            <a:r>
              <a:rPr lang="en-US" altLang="ko-KR">
                <a:ea typeface="굴림" panose="020B0600000101010101" pitchFamily="50" charset="-127"/>
              </a:rPr>
              <a:t>The code can be: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ko-KR">
                <a:ea typeface="굴림" panose="020B0600000101010101" pitchFamily="50" charset="-127"/>
              </a:rPr>
              <a:t>Word abbreviations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ko-KR">
                <a:ea typeface="굴림" panose="020B0600000101010101" pitchFamily="50" charset="-127"/>
              </a:rPr>
              <a:t>Numbers 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ko-KR">
                <a:ea typeface="굴림" panose="020B0600000101010101" pitchFamily="50" charset="-127"/>
              </a:rPr>
              <a:t>Decimal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ko-KR">
                <a:ea typeface="굴림" panose="020B0600000101010101" pitchFamily="50" charset="-127"/>
              </a:rPr>
              <a:t>Hexadecimal</a:t>
            </a:r>
          </a:p>
        </p:txBody>
      </p:sp>
      <p:sp>
        <p:nvSpPr>
          <p:cNvPr id="66563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12EA4D53-40FE-4768-93E0-359CF87BFBB0}" type="slidenum">
              <a:rPr lang="en-US" altLang="ko-KR" sz="1200">
                <a:solidFill>
                  <a:schemeClr val="tx1"/>
                </a:solidFill>
              </a:rPr>
              <a:pPr eaLnBrk="1" hangingPunct="1"/>
              <a:t>46</a:t>
            </a:fld>
            <a:endParaRPr lang="en-US" altLang="ko-KR" sz="1200">
              <a:solidFill>
                <a:schemeClr val="tx1"/>
              </a:solidFill>
            </a:endParaRPr>
          </a:p>
        </p:txBody>
      </p:sp>
      <p:sp>
        <p:nvSpPr>
          <p:cNvPr id="7168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200" dirty="0"/>
              <a:t>2.8 Special Characters and Horizontal Rules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586" name="Picture 1" descr="iw3htp5_02_HTML5_pt1_Page_27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10" name="Picture 1" descr="iw3htp5_02_HTML5_pt1_Page_28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8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341438"/>
            <a:ext cx="8001000" cy="4906962"/>
          </a:xfrm>
        </p:spPr>
        <p:txBody>
          <a:bodyPr>
            <a:normAutofit/>
          </a:bodyPr>
          <a:lstStyle/>
          <a:p>
            <a:pPr marL="365760" indent="-256032" eaLnBrk="1" fontAlgn="auto" hangingPunct="1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/>
              <a:t>Figure 2.9 demonstrates how to use special characters in an HTML5 document. </a:t>
            </a:r>
          </a:p>
          <a:p>
            <a:pPr marL="365760" indent="-256032" eaLnBrk="1" fontAlgn="auto" hangingPunct="1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/>
              <a:t>For an extensive list of character entities, see</a:t>
            </a:r>
          </a:p>
          <a:p>
            <a:pPr marL="109728" indent="0" eaLnBrk="1" fontAlgn="auto" hangingPunct="1">
              <a:spcAft>
                <a:spcPts val="0"/>
              </a:spcAft>
              <a:buFont typeface="Wingdings 3"/>
              <a:buNone/>
              <a:defRPr/>
            </a:pPr>
            <a:r>
              <a:rPr lang="en-US" sz="2000" dirty="0"/>
              <a:t>	www.w3.org/TR/REC-html40/sgml/entities.html</a:t>
            </a:r>
          </a:p>
        </p:txBody>
      </p:sp>
      <p:sp>
        <p:nvSpPr>
          <p:cNvPr id="69635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6BF0557D-DD9B-452A-911A-E15AB70524F7}" type="slidenum">
              <a:rPr lang="en-US" altLang="ko-KR" sz="1200">
                <a:solidFill>
                  <a:schemeClr val="tx1"/>
                </a:solidFill>
              </a:rPr>
              <a:pPr eaLnBrk="1" hangingPunct="1"/>
              <a:t>49</a:t>
            </a:fld>
            <a:endParaRPr lang="en-US" altLang="ko-KR" sz="1200">
              <a:solidFill>
                <a:schemeClr val="tx1"/>
              </a:solidFill>
            </a:endParaRPr>
          </a:p>
        </p:txBody>
      </p:sp>
      <p:sp>
        <p:nvSpPr>
          <p:cNvPr id="7270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200" dirty="0"/>
              <a:t>2.8 Special Characters and Horizontal Rules (Cont.)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4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1341438"/>
            <a:ext cx="8610600" cy="4525962"/>
          </a:xfrm>
        </p:spPr>
        <p:txBody>
          <a:bodyPr>
            <a:normAutofit lnSpcReduction="10000"/>
          </a:bodyPr>
          <a:lstStyle/>
          <a:p>
            <a:pPr marL="365760" indent="-256032" eaLnBrk="1" fontAlgn="auto" hangingPunct="1">
              <a:lnSpc>
                <a:spcPct val="90000"/>
              </a:lnSpc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/>
              <a:t>HTML5 (HyperText Markup Language 5) </a:t>
            </a:r>
          </a:p>
          <a:p>
            <a:pPr marL="621792" lvl="1" eaLnBrk="1" fontAlgn="auto" hangingPunct="1">
              <a:lnSpc>
                <a:spcPct val="90000"/>
              </a:lnSpc>
              <a:spcBef>
                <a:spcPts val="324"/>
              </a:spcBef>
              <a:spcAft>
                <a:spcPts val="0"/>
              </a:spcAft>
              <a:defRPr/>
            </a:pPr>
            <a:r>
              <a:rPr lang="en-US" dirty="0"/>
              <a:t>markup language that specifies the </a:t>
            </a:r>
            <a:r>
              <a:rPr lang="en-US" i="1" dirty="0"/>
              <a:t>structure</a:t>
            </a:r>
            <a:r>
              <a:rPr lang="en-US" dirty="0"/>
              <a:t> and </a:t>
            </a:r>
            <a:r>
              <a:rPr lang="en-US" i="1" dirty="0"/>
              <a:t>content</a:t>
            </a:r>
            <a:r>
              <a:rPr lang="en-US" dirty="0"/>
              <a:t> of documents that are displayed in web browsers</a:t>
            </a:r>
          </a:p>
          <a:p>
            <a:pPr marL="365760" indent="-256032" eaLnBrk="1" fontAlgn="auto" hangingPunct="1">
              <a:lnSpc>
                <a:spcPct val="90000"/>
              </a:lnSpc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/>
              <a:t>We introduce some basics, then cover more sophisticated HTML5 techniques such as: </a:t>
            </a:r>
          </a:p>
          <a:p>
            <a:pPr marL="621792" lvl="1" eaLnBrk="1" fontAlgn="auto" hangingPunct="1">
              <a:lnSpc>
                <a:spcPct val="90000"/>
              </a:lnSpc>
              <a:spcBef>
                <a:spcPts val="324"/>
              </a:spcBef>
              <a:spcAft>
                <a:spcPts val="0"/>
              </a:spcAft>
              <a:defRPr/>
            </a:pPr>
            <a:r>
              <a:rPr lang="en-US" dirty="0"/>
              <a:t>tables, which are particularly useful for structuring information from databases (i.e., software that stores structured sets of data)</a:t>
            </a:r>
          </a:p>
          <a:p>
            <a:pPr marL="621792" lvl="1" eaLnBrk="1" fontAlgn="auto" hangingPunct="1">
              <a:lnSpc>
                <a:spcPct val="90000"/>
              </a:lnSpc>
              <a:spcBef>
                <a:spcPts val="324"/>
              </a:spcBef>
              <a:spcAft>
                <a:spcPts val="0"/>
              </a:spcAft>
              <a:defRPr/>
            </a:pPr>
            <a:r>
              <a:rPr lang="en-US" dirty="0"/>
              <a:t>forms for collecting information from web-page visitors</a:t>
            </a:r>
          </a:p>
          <a:p>
            <a:pPr marL="621792" lvl="1" eaLnBrk="1" fontAlgn="auto" hangingPunct="1">
              <a:lnSpc>
                <a:spcPct val="90000"/>
              </a:lnSpc>
              <a:spcBef>
                <a:spcPts val="324"/>
              </a:spcBef>
              <a:spcAft>
                <a:spcPts val="0"/>
              </a:spcAft>
              <a:defRPr/>
            </a:pPr>
            <a:r>
              <a:rPr lang="en-US" dirty="0"/>
              <a:t>internal linking for easier page navigation</a:t>
            </a:r>
          </a:p>
          <a:p>
            <a:pPr marL="621792" lvl="1" eaLnBrk="1" fontAlgn="auto" hangingPunct="1">
              <a:lnSpc>
                <a:spcPct val="90000"/>
              </a:lnSpc>
              <a:spcBef>
                <a:spcPts val="324"/>
              </a:spcBef>
              <a:spcAft>
                <a:spcPts val="0"/>
              </a:spcAft>
              <a:defRPr/>
            </a:pPr>
            <a:r>
              <a:rPr lang="en-US" dirty="0"/>
              <a:t>meta elements for specifying information about a document</a:t>
            </a:r>
          </a:p>
          <a:p>
            <a:pPr marL="393192" lvl="1" indent="0" eaLnBrk="1" fontAlgn="auto" hangingPunct="1">
              <a:lnSpc>
                <a:spcPct val="90000"/>
              </a:lnSpc>
              <a:spcBef>
                <a:spcPts val="324"/>
              </a:spcBef>
              <a:spcAft>
                <a:spcPts val="0"/>
              </a:spcAft>
              <a:buNone/>
              <a:defRPr/>
            </a:pPr>
            <a:endParaRPr lang="en-US" dirty="0"/>
          </a:p>
        </p:txBody>
      </p:sp>
      <p:sp>
        <p:nvSpPr>
          <p:cNvPr id="24579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EA0C7970-798E-4D21-B210-12A4EDABD755}" type="slidenum">
              <a:rPr lang="en-US" altLang="ko-KR" sz="1200">
                <a:solidFill>
                  <a:schemeClr val="tx1"/>
                </a:solidFill>
              </a:rPr>
              <a:pPr eaLnBrk="1" hangingPunct="1"/>
              <a:t>5</a:t>
            </a:fld>
            <a:endParaRPr lang="en-US" altLang="ko-KR" sz="1200">
              <a:solidFill>
                <a:schemeClr val="tx1"/>
              </a:solidFill>
            </a:endParaRPr>
          </a:p>
        </p:txBody>
      </p:sp>
      <p:sp>
        <p:nvSpPr>
          <p:cNvPr id="4096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/>
              <a:t>2.1 Introduction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58" name="Picture 1" descr="iw3htp5_02_HTML5_pt1_Page_29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82" name="Picture 1" descr="iw3htp5_02_HTML5_pt1_Page_30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8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341438"/>
            <a:ext cx="8001000" cy="4906962"/>
          </a:xfrm>
        </p:spPr>
        <p:txBody>
          <a:bodyPr>
            <a:normAutofit fontScale="77500" lnSpcReduction="20000"/>
          </a:bodyPr>
          <a:lstStyle/>
          <a:p>
            <a:pPr marL="365760" indent="-256032" eaLnBrk="1" fontAlgn="auto" hangingPunct="1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/>
              <a:t>A </a:t>
            </a:r>
            <a:r>
              <a:rPr lang="en-US" b="1" dirty="0"/>
              <a:t>horizontal rule</a:t>
            </a:r>
            <a:r>
              <a:rPr lang="en-US" dirty="0"/>
              <a:t>, indicated by the </a:t>
            </a:r>
            <a:r>
              <a:rPr lang="en-US" b="1" dirty="0">
                <a:latin typeface="Lucida Console" pitchFamily="49" charset="0"/>
              </a:rPr>
              <a:t>&lt;hr&gt; </a:t>
            </a:r>
            <a:r>
              <a:rPr lang="en-US" dirty="0"/>
              <a:t>tag renders a horizontal line with extra space above and below it in most browsers. </a:t>
            </a:r>
          </a:p>
          <a:p>
            <a:pPr marL="365760" indent="-256032" eaLnBrk="1" fontAlgn="auto" hangingPunct="1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/>
              <a:t>The horizontal rule element should be considered a legacy element and you should avoid using it. </a:t>
            </a:r>
          </a:p>
          <a:p>
            <a:pPr marL="365760" indent="-256032" eaLnBrk="1" fontAlgn="auto" hangingPunct="1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/>
              <a:t>CSS can be used to add horizontal rules and other formatting to documents.</a:t>
            </a:r>
          </a:p>
          <a:p>
            <a:pPr marL="365760" indent="-256032" eaLnBrk="1" fontAlgn="auto" hangingPunct="1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/>
              <a:t>Special characters can also be represented as </a:t>
            </a:r>
            <a:r>
              <a:rPr lang="en-US" b="1" dirty="0"/>
              <a:t>numeric character references</a:t>
            </a:r>
            <a:r>
              <a:rPr lang="en-US" dirty="0"/>
              <a:t>—decimal or hexadecimal (hex) values representing special characters. </a:t>
            </a:r>
          </a:p>
          <a:p>
            <a:pPr marL="621792" lvl="1" eaLnBrk="1" fontAlgn="auto" hangingPunct="1">
              <a:spcBef>
                <a:spcPts val="324"/>
              </a:spcBef>
              <a:spcAft>
                <a:spcPts val="0"/>
              </a:spcAft>
              <a:defRPr/>
            </a:pPr>
            <a:r>
              <a:rPr lang="en-US" dirty="0"/>
              <a:t>For example, the &amp; character is represented in decimal and hexadecimal notation as &amp;#38; and &amp;#x26;, respectively. </a:t>
            </a:r>
          </a:p>
          <a:p>
            <a:pPr marL="365760" indent="-256032" eaLnBrk="1" fontAlgn="auto" hangingPunct="1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/>
              <a:t>Hexadecimal numbers are discussed in Appendix E, Number Systems, which is available online at www.deitel.com/books/iw3htp5/.</a:t>
            </a:r>
          </a:p>
        </p:txBody>
      </p:sp>
      <p:sp>
        <p:nvSpPr>
          <p:cNvPr id="72707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354BB66C-7337-44D8-9071-B7D91BA02889}" type="slidenum">
              <a:rPr lang="en-US" altLang="ko-KR" sz="1200">
                <a:solidFill>
                  <a:schemeClr val="tx1"/>
                </a:solidFill>
              </a:rPr>
              <a:pPr eaLnBrk="1" hangingPunct="1"/>
              <a:t>52</a:t>
            </a:fld>
            <a:endParaRPr lang="en-US" altLang="ko-KR" sz="1200">
              <a:solidFill>
                <a:schemeClr val="tx1"/>
              </a:solidFill>
            </a:endParaRPr>
          </a:p>
        </p:txBody>
      </p:sp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200" dirty="0"/>
              <a:t>2.8 Special Characters and Horizontal Rules (Cont.)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341438"/>
            <a:ext cx="8001000" cy="4906962"/>
          </a:xfrm>
        </p:spPr>
        <p:txBody>
          <a:bodyPr/>
          <a:lstStyle/>
          <a:p>
            <a:pPr eaLnBrk="1" hangingPunct="1"/>
            <a:r>
              <a:rPr lang="en-US" altLang="ko-KR">
                <a:ea typeface="굴림" panose="020B0600000101010101" pitchFamily="50" charset="-127"/>
              </a:rPr>
              <a:t>Unordered list element </a:t>
            </a:r>
            <a:r>
              <a:rPr lang="en-US" altLang="ko-KR">
                <a:latin typeface="Lucida Console" panose="020B0609040504020204" pitchFamily="49" charset="0"/>
                <a:ea typeface="굴림" panose="020B0600000101010101" pitchFamily="50" charset="-127"/>
              </a:rPr>
              <a:t>ul</a:t>
            </a:r>
            <a:r>
              <a:rPr lang="en-US" altLang="ko-KR">
                <a:ea typeface="굴림" panose="020B0600000101010101" pitchFamily="50" charset="-127"/>
              </a:rPr>
              <a:t> </a:t>
            </a:r>
          </a:p>
          <a:p>
            <a:pPr lvl="1" eaLnBrk="1" hangingPunct="1"/>
            <a:r>
              <a:rPr lang="en-US" altLang="ko-KR">
                <a:ea typeface="굴림" panose="020B0600000101010101" pitchFamily="50" charset="-127"/>
              </a:rPr>
              <a:t>creates a list in which each item in the list begins with a bullet symbol (typically a disc)</a:t>
            </a:r>
          </a:p>
          <a:p>
            <a:pPr lvl="1" eaLnBrk="1" hangingPunct="1"/>
            <a:r>
              <a:rPr lang="en-US" altLang="ko-KR">
                <a:ea typeface="굴림" panose="020B0600000101010101" pitchFamily="50" charset="-127"/>
              </a:rPr>
              <a:t>Each entry is an </a:t>
            </a:r>
            <a:r>
              <a:rPr lang="en-US" altLang="ko-KR">
                <a:latin typeface="Lucida Console" panose="020B0609040504020204" pitchFamily="49" charset="0"/>
                <a:ea typeface="굴림" panose="020B0600000101010101" pitchFamily="50" charset="-127"/>
              </a:rPr>
              <a:t>li</a:t>
            </a:r>
            <a:r>
              <a:rPr lang="en-US" altLang="ko-KR">
                <a:ea typeface="굴림" panose="020B0600000101010101" pitchFamily="50" charset="-127"/>
              </a:rPr>
              <a:t> (list item) element. Most web browsers render these elements with a line break and a bullet symbol at the beginning of the line.</a:t>
            </a:r>
          </a:p>
        </p:txBody>
      </p:sp>
      <p:sp>
        <p:nvSpPr>
          <p:cNvPr id="73731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1433B2E1-BE19-414E-B192-2CFC52710CCC}" type="slidenum">
              <a:rPr lang="en-US" altLang="ko-KR" sz="1200">
                <a:solidFill>
                  <a:schemeClr val="tx1"/>
                </a:solidFill>
              </a:rPr>
              <a:pPr eaLnBrk="1" hangingPunct="1"/>
              <a:t>53</a:t>
            </a:fld>
            <a:endParaRPr lang="en-US" altLang="ko-KR" sz="1200">
              <a:solidFill>
                <a:schemeClr val="tx1"/>
              </a:solidFill>
            </a:endParaRPr>
          </a:p>
        </p:txBody>
      </p:sp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/>
              <a:t>2.9 Lists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754" name="Picture 1" descr="iw3htp5_02_HTML5_pt1_Page_31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778" name="Picture 1" descr="iw3htp5_02_HTML5_pt1_Page_32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341438"/>
            <a:ext cx="8001000" cy="4906962"/>
          </a:xfrm>
        </p:spPr>
        <p:txBody>
          <a:bodyPr/>
          <a:lstStyle/>
          <a:p>
            <a:pPr marL="109538" indent="0" eaLnBrk="1" hangingPunct="1">
              <a:buFont typeface="Wingdings 3" panose="05040102010807070707" pitchFamily="18" charset="2"/>
              <a:buNone/>
            </a:pPr>
            <a:r>
              <a:rPr lang="en-US" altLang="ko-KR" b="1" i="1">
                <a:ea typeface="굴림" panose="020B0600000101010101" pitchFamily="50" charset="-127"/>
              </a:rPr>
              <a:t>Nested Lists</a:t>
            </a:r>
          </a:p>
          <a:p>
            <a:pPr marL="109538" indent="0" eaLnBrk="1" hangingPunct="1"/>
            <a:r>
              <a:rPr lang="en-US" altLang="ko-KR">
                <a:ea typeface="굴림" panose="020B0600000101010101" pitchFamily="50" charset="-127"/>
              </a:rPr>
              <a:t>Lists may be </a:t>
            </a:r>
            <a:r>
              <a:rPr lang="en-US" altLang="ko-KR" i="1">
                <a:ea typeface="굴림" panose="020B0600000101010101" pitchFamily="50" charset="-127"/>
              </a:rPr>
              <a:t>nested</a:t>
            </a:r>
            <a:r>
              <a:rPr lang="en-US" altLang="ko-KR">
                <a:ea typeface="굴림" panose="020B0600000101010101" pitchFamily="50" charset="-127"/>
              </a:rPr>
              <a:t> to represent </a:t>
            </a:r>
            <a:r>
              <a:rPr lang="en-US" altLang="ko-KR" i="1">
                <a:ea typeface="굴림" panose="020B0600000101010101" pitchFamily="50" charset="-127"/>
              </a:rPr>
              <a:t>hierarchical</a:t>
            </a:r>
            <a:r>
              <a:rPr lang="en-US" altLang="ko-KR">
                <a:ea typeface="굴림" panose="020B0600000101010101" pitchFamily="50" charset="-127"/>
              </a:rPr>
              <a:t> relationships, as in a multi-level outline.</a:t>
            </a:r>
          </a:p>
          <a:p>
            <a:pPr marL="109538" indent="0" eaLnBrk="1" hangingPunct="1"/>
            <a:r>
              <a:rPr lang="en-US" altLang="ko-KR">
                <a:ea typeface="굴림" panose="020B0600000101010101" pitchFamily="50" charset="-127"/>
              </a:rPr>
              <a:t>Figure 2.11 demonstrates nested lists and ordered lists.</a:t>
            </a:r>
          </a:p>
          <a:p>
            <a:pPr marL="109538" indent="0" eaLnBrk="1" hangingPunct="1"/>
            <a:r>
              <a:rPr lang="en-US" altLang="ko-KR">
                <a:ea typeface="굴림" panose="020B0600000101010101" pitchFamily="50" charset="-127"/>
              </a:rPr>
              <a:t>The ordered-list element </a:t>
            </a:r>
            <a:r>
              <a:rPr lang="en-US" altLang="ko-KR" b="1">
                <a:latin typeface="Lucida Console" panose="020B0609040504020204" pitchFamily="49" charset="0"/>
                <a:ea typeface="굴림" panose="020B0600000101010101" pitchFamily="50" charset="-127"/>
              </a:rPr>
              <a:t>ol</a:t>
            </a:r>
            <a:r>
              <a:rPr lang="en-US" altLang="ko-KR">
                <a:ea typeface="굴림" panose="020B0600000101010101" pitchFamily="50" charset="-127"/>
              </a:rPr>
              <a:t> creates a list in which each item begins with a number.</a:t>
            </a:r>
          </a:p>
          <a:p>
            <a:pPr marL="109538" indent="0" eaLnBrk="1" hangingPunct="1"/>
            <a:endParaRPr lang="en-US" altLang="ko-KR">
              <a:ea typeface="굴림" panose="020B0600000101010101" pitchFamily="50" charset="-127"/>
            </a:endParaRPr>
          </a:p>
        </p:txBody>
      </p:sp>
      <p:sp>
        <p:nvSpPr>
          <p:cNvPr id="76803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07A22655-A711-4F35-BD1C-0A664979414E}" type="slidenum">
              <a:rPr lang="en-US" altLang="ko-KR" sz="1200">
                <a:solidFill>
                  <a:schemeClr val="tx1"/>
                </a:solidFill>
              </a:rPr>
              <a:pPr eaLnBrk="1" hangingPunct="1"/>
              <a:t>56</a:t>
            </a:fld>
            <a:endParaRPr lang="en-US" altLang="ko-KR" sz="1200">
              <a:solidFill>
                <a:schemeClr val="tx1"/>
              </a:solidFill>
            </a:endParaRPr>
          </a:p>
        </p:txBody>
      </p:sp>
      <p:sp>
        <p:nvSpPr>
          <p:cNvPr id="7577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/>
              <a:t>2.9 Lists (Cont.)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26" name="Picture 1" descr="iw3htp5_02_HTML5_pt1_Page_33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850" name="Picture 1" descr="iw3htp5_02_HTML5_pt1_Page_34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874" name="Picture 1" descr="iw3htp5_02_HTML5_pt1_Page_35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ko-KR">
                <a:ea typeface="굴림" panose="020B0600000101010101" pitchFamily="50" charset="-127"/>
              </a:rPr>
              <a:t>We’ll create HTML5 documents by typing HTML5 markup text in a text editor (such as Notepad, TextEdit, vi, emacs) and saving it with the </a:t>
            </a:r>
            <a:r>
              <a:rPr lang="en-US" altLang="ko-KR">
                <a:latin typeface="Lucida Console" panose="020B0609040504020204" pitchFamily="49" charset="0"/>
                <a:ea typeface="굴림" panose="020B0600000101010101" pitchFamily="50" charset="-127"/>
              </a:rPr>
              <a:t>.html</a:t>
            </a:r>
            <a:r>
              <a:rPr lang="en-US" altLang="ko-KR">
                <a:ea typeface="굴림" panose="020B0600000101010101" pitchFamily="50" charset="-127"/>
              </a:rPr>
              <a:t> or </a:t>
            </a:r>
            <a:r>
              <a:rPr lang="en-US" altLang="ko-KR">
                <a:latin typeface="Lucida Console" panose="020B0609040504020204" pitchFamily="49" charset="0"/>
                <a:ea typeface="굴림" panose="020B0600000101010101" pitchFamily="50" charset="-127"/>
              </a:rPr>
              <a:t>.htm</a:t>
            </a:r>
            <a:r>
              <a:rPr lang="en-US" altLang="ko-KR">
                <a:ea typeface="굴림" panose="020B0600000101010101" pitchFamily="50" charset="-127"/>
              </a:rPr>
              <a:t> filename extension.</a:t>
            </a:r>
          </a:p>
          <a:p>
            <a:pPr eaLnBrk="1" hangingPunct="1"/>
            <a:r>
              <a:rPr lang="en-US" altLang="ko-KR">
                <a:ea typeface="굴림" panose="020B0600000101010101" pitchFamily="50" charset="-127"/>
              </a:rPr>
              <a:t>Computers called web servers store HTML5 documents. </a:t>
            </a:r>
          </a:p>
          <a:p>
            <a:pPr eaLnBrk="1" hangingPunct="1"/>
            <a:r>
              <a:rPr lang="en-US" altLang="ko-KR">
                <a:ea typeface="굴림" panose="020B0600000101010101" pitchFamily="50" charset="-127"/>
              </a:rPr>
              <a:t>Clients (such as web browsers running on your local computer or smartphone) request specific resources such as HTML5 documents from web servers. </a:t>
            </a:r>
          </a:p>
        </p:txBody>
      </p:sp>
      <p:sp>
        <p:nvSpPr>
          <p:cNvPr id="25603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962465E1-95FC-425B-BAFF-68DA4EC356AC}" type="slidenum">
              <a:rPr lang="en-US" altLang="ko-KR" sz="1200">
                <a:solidFill>
                  <a:schemeClr val="tx1"/>
                </a:solidFill>
              </a:rPr>
              <a:pPr eaLnBrk="1" hangingPunct="1"/>
              <a:t>6</a:t>
            </a:fld>
            <a:endParaRPr lang="en-US" altLang="ko-KR" sz="1200">
              <a:solidFill>
                <a:schemeClr val="tx1"/>
              </a:solidFill>
            </a:endParaRPr>
          </a:p>
        </p:txBody>
      </p:sp>
      <p:sp>
        <p:nvSpPr>
          <p:cNvPr id="4198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/>
              <a:t>2.2 Editing HTML5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898" name="Picture 1" descr="iw3htp5_02_HTML5_pt1_Page_36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341438"/>
            <a:ext cx="8001000" cy="4830762"/>
          </a:xfrm>
        </p:spPr>
        <p:txBody>
          <a:bodyPr/>
          <a:lstStyle/>
          <a:p>
            <a:pPr marL="109538" indent="0" eaLnBrk="1" hangingPunct="1"/>
            <a:r>
              <a:rPr lang="en-US" altLang="ko-KR"/>
              <a:t>The &lt;dl&gt; tag defines a description list. </a:t>
            </a:r>
          </a:p>
          <a:p>
            <a:pPr marL="109538" indent="0" eaLnBrk="1" hangingPunct="1"/>
            <a:r>
              <a:rPr lang="en-US" altLang="ko-KR"/>
              <a:t>The &lt;dl&gt; tag is used in conjunction with &lt;dt&gt; (defines terms/names) and &lt;dd&gt; (describes each term/name</a:t>
            </a:r>
          </a:p>
          <a:p>
            <a:pPr marL="109538" indent="0" eaLnBrk="1" hangingPunct="1"/>
            <a:endParaRPr lang="en-US" altLang="ko-KR">
              <a:ea typeface="굴림" panose="020B0600000101010101" pitchFamily="50" charset="-127"/>
            </a:endParaRPr>
          </a:p>
          <a:p>
            <a:pPr marL="109538" indent="0" eaLnBrk="1" hangingPunct="1">
              <a:buFont typeface="Wingdings 3" panose="05040102010807070707" pitchFamily="18" charset="2"/>
              <a:buNone/>
            </a:pPr>
            <a:r>
              <a:rPr lang="en-US" altLang="ko-KR"/>
              <a:t>&lt;dl&gt;</a:t>
            </a:r>
            <a:br>
              <a:rPr lang="en-US" altLang="ko-KR"/>
            </a:br>
            <a:r>
              <a:rPr lang="en-US" altLang="ko-KR"/>
              <a:t>&lt;dt&gt;Coffee&lt;/dt&gt;</a:t>
            </a:r>
            <a:br>
              <a:rPr lang="en-US" altLang="ko-KR"/>
            </a:br>
            <a:r>
              <a:rPr lang="en-US" altLang="ko-KR"/>
              <a:t>&lt;dd&gt;- black hot drink&lt;/dd&gt;</a:t>
            </a:r>
            <a:br>
              <a:rPr lang="en-US" altLang="ko-KR"/>
            </a:br>
            <a:r>
              <a:rPr lang="en-US" altLang="ko-KR"/>
              <a:t>&lt;dt&gt;Milk&lt;/dt&gt;</a:t>
            </a:r>
            <a:br>
              <a:rPr lang="en-US" altLang="ko-KR"/>
            </a:br>
            <a:r>
              <a:rPr lang="en-US" altLang="ko-KR"/>
              <a:t>&lt;dd&gt;- white cold drink&lt;/dd&gt;</a:t>
            </a:r>
            <a:br>
              <a:rPr lang="en-US" altLang="ko-KR"/>
            </a:br>
            <a:r>
              <a:rPr lang="en-US" altLang="ko-KR"/>
              <a:t>&lt;/dl&gt;</a:t>
            </a:r>
            <a:endParaRPr lang="en-US" altLang="ko-KR">
              <a:ea typeface="굴림" panose="020B0600000101010101" pitchFamily="50" charset="-127"/>
            </a:endParaRPr>
          </a:p>
        </p:txBody>
      </p:sp>
      <p:sp>
        <p:nvSpPr>
          <p:cNvPr id="81923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46E344B5-C9CF-4168-A929-1C674A979F98}" type="slidenum">
              <a:rPr lang="en-US" altLang="ko-KR" sz="1200">
                <a:solidFill>
                  <a:schemeClr val="tx1"/>
                </a:solidFill>
              </a:rPr>
              <a:pPr eaLnBrk="1" hangingPunct="1"/>
              <a:t>61</a:t>
            </a:fld>
            <a:endParaRPr lang="en-US" altLang="ko-KR" sz="1200">
              <a:solidFill>
                <a:schemeClr val="tx1"/>
              </a:solidFill>
            </a:endParaRPr>
          </a:p>
        </p:txBody>
      </p:sp>
      <p:sp>
        <p:nvSpPr>
          <p:cNvPr id="7577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err="1"/>
              <a:t>Descrition</a:t>
            </a:r>
            <a:r>
              <a:rPr lang="en-US" dirty="0"/>
              <a:t> Lists (Cont.)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8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341438"/>
            <a:ext cx="8001000" cy="4906962"/>
          </a:xfrm>
        </p:spPr>
        <p:txBody>
          <a:bodyPr>
            <a:normAutofit fontScale="92500"/>
          </a:bodyPr>
          <a:lstStyle/>
          <a:p>
            <a:pPr marL="621792" lvl="1" eaLnBrk="1" fontAlgn="auto" hangingPunct="1">
              <a:spcBef>
                <a:spcPts val="324"/>
              </a:spcBef>
              <a:spcAft>
                <a:spcPts val="0"/>
              </a:spcAft>
              <a:defRPr/>
            </a:pPr>
            <a:r>
              <a:rPr lang="en-US" dirty="0"/>
              <a:t>Tables are frequently used to organize data into </a:t>
            </a:r>
            <a:r>
              <a:rPr lang="en-US" i="1" dirty="0"/>
              <a:t>rows</a:t>
            </a:r>
            <a:r>
              <a:rPr lang="en-US" dirty="0"/>
              <a:t> and </a:t>
            </a:r>
            <a:r>
              <a:rPr lang="en-US" i="1" dirty="0"/>
              <a:t>columns</a:t>
            </a:r>
            <a:r>
              <a:rPr lang="en-US" dirty="0"/>
              <a:t>. </a:t>
            </a:r>
          </a:p>
          <a:p>
            <a:pPr marL="621792" lvl="1" eaLnBrk="1" fontAlgn="auto" hangingPunct="1">
              <a:spcBef>
                <a:spcPts val="324"/>
              </a:spcBef>
              <a:spcAft>
                <a:spcPts val="0"/>
              </a:spcAft>
              <a:defRPr/>
            </a:pPr>
            <a:r>
              <a:rPr lang="en-US" dirty="0"/>
              <a:t>The </a:t>
            </a:r>
            <a:r>
              <a:rPr lang="en-US" dirty="0">
                <a:latin typeface="Lucida Console" pitchFamily="49" charset="0"/>
              </a:rPr>
              <a:t>table</a:t>
            </a:r>
            <a:r>
              <a:rPr lang="en-US" dirty="0"/>
              <a:t> element defines an HTML5 table</a:t>
            </a:r>
          </a:p>
          <a:p>
            <a:pPr marL="621792" lvl="1" eaLnBrk="1" fontAlgn="auto" hangingPunct="1">
              <a:spcBef>
                <a:spcPts val="324"/>
              </a:spcBef>
              <a:spcAft>
                <a:spcPts val="0"/>
              </a:spcAft>
              <a:defRPr/>
            </a:pPr>
            <a:r>
              <a:rPr lang="en-US" dirty="0"/>
              <a:t>The </a:t>
            </a:r>
            <a:r>
              <a:rPr lang="en-US" dirty="0">
                <a:latin typeface="Lucida Console" pitchFamily="49" charset="0"/>
              </a:rPr>
              <a:t>summary</a:t>
            </a:r>
            <a:r>
              <a:rPr lang="en-US" dirty="0"/>
              <a:t> attribute summarizes the table’s contents and is used by speech devices to make the table more accessible to users with visual impairments.</a:t>
            </a:r>
          </a:p>
          <a:p>
            <a:pPr marL="621792" lvl="1" eaLnBrk="1" fontAlgn="auto" hangingPunct="1">
              <a:spcBef>
                <a:spcPts val="324"/>
              </a:spcBef>
              <a:spcAft>
                <a:spcPts val="0"/>
              </a:spcAft>
              <a:defRPr/>
            </a:pPr>
            <a:r>
              <a:rPr lang="en-US" dirty="0"/>
              <a:t>The </a:t>
            </a:r>
            <a:r>
              <a:rPr lang="en-US" dirty="0">
                <a:latin typeface="Lucida Console" pitchFamily="49" charset="0"/>
              </a:rPr>
              <a:t>caption</a:t>
            </a:r>
            <a:r>
              <a:rPr lang="en-US" dirty="0"/>
              <a:t> element specifies a table’s title.</a:t>
            </a:r>
          </a:p>
          <a:p>
            <a:pPr marL="621792" lvl="1" eaLnBrk="1" fontAlgn="auto" hangingPunct="1">
              <a:spcBef>
                <a:spcPts val="324"/>
              </a:spcBef>
              <a:spcAft>
                <a:spcPts val="0"/>
              </a:spcAft>
              <a:defRPr/>
            </a:pPr>
            <a:r>
              <a:rPr lang="en-US" dirty="0"/>
              <a:t>It’s good practice to include a general description of a table’s information in the table element’s </a:t>
            </a:r>
            <a:r>
              <a:rPr lang="en-US" b="1" dirty="0">
                <a:latin typeface="Lucida Console" pitchFamily="49" charset="0"/>
              </a:rPr>
              <a:t>summary</a:t>
            </a:r>
            <a:r>
              <a:rPr lang="en-US" dirty="0"/>
              <a:t> attribute—one of the many HTML5 features that make web pages more accessible to users with disabilities.</a:t>
            </a:r>
          </a:p>
          <a:p>
            <a:pPr marL="859536" lvl="2" eaLnBrk="1" fontAlgn="auto" hangingPunct="1">
              <a:spcAft>
                <a:spcPts val="0"/>
              </a:spcAft>
              <a:buFont typeface="Wingdings 2"/>
              <a:buChar char=""/>
              <a:defRPr/>
            </a:pPr>
            <a:r>
              <a:rPr lang="en-US" dirty="0"/>
              <a:t>Speech devices use this attribute to make the table more accessible to users with visual impairments.</a:t>
            </a:r>
          </a:p>
        </p:txBody>
      </p:sp>
      <p:sp>
        <p:nvSpPr>
          <p:cNvPr id="82947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8A39B2BC-AB06-467F-90E4-04133CCEF56F}" type="slidenum">
              <a:rPr lang="en-US" altLang="ko-KR" sz="1200">
                <a:solidFill>
                  <a:schemeClr val="tx1"/>
                </a:solidFill>
              </a:rPr>
              <a:pPr eaLnBrk="1" hangingPunct="1"/>
              <a:t>62</a:t>
            </a:fld>
            <a:endParaRPr lang="en-US" altLang="ko-KR" sz="1200">
              <a:solidFill>
                <a:schemeClr val="tx1"/>
              </a:solidFill>
            </a:endParaRPr>
          </a:p>
        </p:txBody>
      </p:sp>
      <p:sp>
        <p:nvSpPr>
          <p:cNvPr id="7782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/>
              <a:t>2.10 Tables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970" name="Picture 1" descr="iw3htp5_02_HTML5_pt1_Page_37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994" name="Picture 1" descr="iw3htp5_02_HTML5_pt1_Page_38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018" name="Picture 1" descr="iw3htp5_02_HTML5_pt1_Page_39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042" name="Picture 1" descr="iw3htp5_02_HTML5_pt1_Page_40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341438"/>
            <a:ext cx="8001000" cy="4906962"/>
          </a:xfrm>
        </p:spPr>
        <p:txBody>
          <a:bodyPr/>
          <a:lstStyle/>
          <a:p>
            <a:pPr eaLnBrk="1" hangingPunct="1"/>
            <a:r>
              <a:rPr lang="en-US" altLang="ko-KR">
                <a:ea typeface="굴림" panose="020B0600000101010101" pitchFamily="50" charset="-127"/>
              </a:rPr>
              <a:t>A table can be split into three distinct sections: </a:t>
            </a:r>
          </a:p>
          <a:p>
            <a:pPr lvl="1" eaLnBrk="1" hangingPunct="1"/>
            <a:r>
              <a:rPr lang="en-US" altLang="ko-KR">
                <a:ea typeface="굴림" panose="020B0600000101010101" pitchFamily="50" charset="-127"/>
              </a:rPr>
              <a:t>Head (</a:t>
            </a:r>
            <a:r>
              <a:rPr lang="en-US" altLang="ko-KR">
                <a:latin typeface="Lucida Console" panose="020B0609040504020204" pitchFamily="49" charset="0"/>
                <a:ea typeface="굴림" panose="020B0600000101010101" pitchFamily="50" charset="-127"/>
              </a:rPr>
              <a:t>thead</a:t>
            </a:r>
            <a:r>
              <a:rPr lang="en-US" altLang="ko-KR">
                <a:ea typeface="굴림" panose="020B0600000101010101" pitchFamily="50" charset="-127"/>
              </a:rPr>
              <a:t> element)</a:t>
            </a:r>
          </a:p>
          <a:p>
            <a:pPr lvl="2" eaLnBrk="1" hangingPunct="1"/>
            <a:r>
              <a:rPr lang="en-US" altLang="ko-KR">
                <a:ea typeface="굴림" panose="020B0600000101010101" pitchFamily="50" charset="-127"/>
              </a:rPr>
              <a:t>Table titles</a:t>
            </a:r>
          </a:p>
          <a:p>
            <a:pPr lvl="2" eaLnBrk="1" hangingPunct="1"/>
            <a:r>
              <a:rPr lang="en-US" altLang="ko-KR">
                <a:ea typeface="굴림" panose="020B0600000101010101" pitchFamily="50" charset="-127"/>
              </a:rPr>
              <a:t>Column headers</a:t>
            </a:r>
          </a:p>
          <a:p>
            <a:pPr lvl="1" eaLnBrk="1" hangingPunct="1"/>
            <a:r>
              <a:rPr lang="en-US" altLang="ko-KR">
                <a:ea typeface="굴림" panose="020B0600000101010101" pitchFamily="50" charset="-127"/>
              </a:rPr>
              <a:t>Body (</a:t>
            </a:r>
            <a:r>
              <a:rPr lang="en-US" altLang="ko-KR">
                <a:latin typeface="Lucida Console" panose="020B0609040504020204" pitchFamily="49" charset="0"/>
                <a:ea typeface="굴림" panose="020B0600000101010101" pitchFamily="50" charset="-127"/>
              </a:rPr>
              <a:t>tbody</a:t>
            </a:r>
            <a:r>
              <a:rPr lang="en-US" altLang="ko-KR">
                <a:ea typeface="굴림" panose="020B0600000101010101" pitchFamily="50" charset="-127"/>
              </a:rPr>
              <a:t> element)</a:t>
            </a:r>
          </a:p>
          <a:p>
            <a:pPr lvl="2" eaLnBrk="1" hangingPunct="1"/>
            <a:r>
              <a:rPr lang="en-US" altLang="ko-KR">
                <a:ea typeface="굴림" panose="020B0600000101010101" pitchFamily="50" charset="-127"/>
              </a:rPr>
              <a:t>Primary table data</a:t>
            </a:r>
          </a:p>
          <a:p>
            <a:pPr lvl="1" eaLnBrk="1" hangingPunct="1"/>
            <a:r>
              <a:rPr lang="en-US" altLang="ko-KR">
                <a:ea typeface="굴림" panose="020B0600000101010101" pitchFamily="50" charset="-127"/>
              </a:rPr>
              <a:t>Table Foot (</a:t>
            </a:r>
            <a:r>
              <a:rPr lang="en-US" altLang="ko-KR">
                <a:latin typeface="Lucida Console" panose="020B0609040504020204" pitchFamily="49" charset="0"/>
                <a:ea typeface="굴림" panose="020B0600000101010101" pitchFamily="50" charset="-127"/>
              </a:rPr>
              <a:t>tfoot</a:t>
            </a:r>
            <a:r>
              <a:rPr lang="en-US" altLang="ko-KR">
                <a:ea typeface="굴림" panose="020B0600000101010101" pitchFamily="50" charset="-127"/>
              </a:rPr>
              <a:t> element)</a:t>
            </a:r>
          </a:p>
          <a:p>
            <a:pPr lvl="2" eaLnBrk="1" hangingPunct="1"/>
            <a:r>
              <a:rPr lang="en-US" altLang="ko-KR">
                <a:ea typeface="굴림" panose="020B0600000101010101" pitchFamily="50" charset="-127"/>
              </a:rPr>
              <a:t>Calculation results</a:t>
            </a:r>
          </a:p>
          <a:p>
            <a:pPr lvl="2" eaLnBrk="1" hangingPunct="1"/>
            <a:r>
              <a:rPr lang="en-US" altLang="ko-KR">
                <a:ea typeface="굴림" panose="020B0600000101010101" pitchFamily="50" charset="-127"/>
              </a:rPr>
              <a:t>Footnotes</a:t>
            </a:r>
          </a:p>
          <a:p>
            <a:pPr lvl="2" eaLnBrk="1" hangingPunct="1"/>
            <a:r>
              <a:rPr lang="en-US" altLang="ko-KR">
                <a:ea typeface="굴림" panose="020B0600000101010101" pitchFamily="50" charset="-127"/>
              </a:rPr>
              <a:t>Above body section in the code, but displays at the bottom in the page</a:t>
            </a:r>
          </a:p>
        </p:txBody>
      </p:sp>
      <p:sp>
        <p:nvSpPr>
          <p:cNvPr id="88067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057E6B38-9465-4F31-8BB1-E86251A6A80B}" type="slidenum">
              <a:rPr lang="en-US" altLang="ko-KR" sz="1200">
                <a:solidFill>
                  <a:schemeClr val="tx1"/>
                </a:solidFill>
              </a:rPr>
              <a:pPr eaLnBrk="1" hangingPunct="1"/>
              <a:t>67</a:t>
            </a:fld>
            <a:endParaRPr lang="en-US" altLang="ko-KR" sz="1200">
              <a:solidFill>
                <a:schemeClr val="tx1"/>
              </a:solidFill>
            </a:endParaRPr>
          </a:p>
        </p:txBody>
      </p:sp>
      <p:sp>
        <p:nvSpPr>
          <p:cNvPr id="7885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/>
              <a:t>2.10 Tables (Cont.)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341438"/>
            <a:ext cx="8001000" cy="4906962"/>
          </a:xfrm>
        </p:spPr>
        <p:txBody>
          <a:bodyPr/>
          <a:lstStyle/>
          <a:p>
            <a:pPr eaLnBrk="1" hangingPunct="1"/>
            <a:r>
              <a:rPr lang="en-US" altLang="ko-KR">
                <a:latin typeface="Lucida Console" panose="020B0609040504020204" pitchFamily="49" charset="0"/>
                <a:ea typeface="굴림" panose="020B0600000101010101" pitchFamily="50" charset="-127"/>
              </a:rPr>
              <a:t>tr </a:t>
            </a:r>
            <a:r>
              <a:rPr lang="en-US" altLang="ko-KR">
                <a:ea typeface="굴림" panose="020B0600000101010101" pitchFamily="50" charset="-127"/>
              </a:rPr>
              <a:t>Element </a:t>
            </a:r>
            <a:endParaRPr lang="en-US" altLang="ko-KR">
              <a:latin typeface="Lucida Console" panose="020B0609040504020204" pitchFamily="49" charset="0"/>
              <a:ea typeface="굴림" panose="020B0600000101010101" pitchFamily="50" charset="-127"/>
            </a:endParaRPr>
          </a:p>
          <a:p>
            <a:pPr lvl="1" eaLnBrk="1" hangingPunct="1"/>
            <a:r>
              <a:rPr lang="en-US" altLang="ko-KR">
                <a:ea typeface="굴림" panose="020B0600000101010101" pitchFamily="50" charset="-127"/>
              </a:rPr>
              <a:t>Defines individual table rows</a:t>
            </a:r>
          </a:p>
          <a:p>
            <a:pPr lvl="1" eaLnBrk="1" hangingPunct="1"/>
            <a:r>
              <a:rPr lang="en-US" altLang="ko-KR">
                <a:ea typeface="굴림" panose="020B0600000101010101" pitchFamily="50" charset="-127"/>
              </a:rPr>
              <a:t>Element </a:t>
            </a:r>
            <a:r>
              <a:rPr lang="en-US" altLang="ko-KR">
                <a:latin typeface="Lucida Console" panose="020B0609040504020204" pitchFamily="49" charset="0"/>
                <a:ea typeface="굴림" panose="020B0600000101010101" pitchFamily="50" charset="-127"/>
              </a:rPr>
              <a:t>th</a:t>
            </a:r>
          </a:p>
          <a:p>
            <a:pPr lvl="2" eaLnBrk="1" hangingPunct="1"/>
            <a:r>
              <a:rPr lang="en-US" altLang="ko-KR">
                <a:ea typeface="굴림" panose="020B0600000101010101" pitchFamily="50" charset="-127"/>
              </a:rPr>
              <a:t>Defines a header cell</a:t>
            </a:r>
          </a:p>
          <a:p>
            <a:pPr eaLnBrk="1" hangingPunct="1"/>
            <a:r>
              <a:rPr lang="en-US" altLang="ko-KR">
                <a:latin typeface="Lucida Console" panose="020B0609040504020204" pitchFamily="49" charset="0"/>
                <a:ea typeface="굴림" panose="020B0600000101010101" pitchFamily="50" charset="-127"/>
              </a:rPr>
              <a:t>Td </a:t>
            </a:r>
            <a:r>
              <a:rPr lang="en-US" altLang="ko-KR">
                <a:ea typeface="굴림" panose="020B0600000101010101" pitchFamily="50" charset="-127"/>
              </a:rPr>
              <a:t>Element </a:t>
            </a:r>
            <a:endParaRPr lang="en-US" altLang="ko-KR">
              <a:latin typeface="Lucida Console" panose="020B0609040504020204" pitchFamily="49" charset="0"/>
              <a:ea typeface="굴림" panose="020B0600000101010101" pitchFamily="50" charset="-127"/>
            </a:endParaRPr>
          </a:p>
          <a:p>
            <a:pPr lvl="1" eaLnBrk="1" hangingPunct="1"/>
            <a:r>
              <a:rPr lang="en-US" altLang="ko-KR">
                <a:ea typeface="굴림" panose="020B0600000101010101" pitchFamily="50" charset="-127"/>
              </a:rPr>
              <a:t>Contains table data elements</a:t>
            </a:r>
          </a:p>
          <a:p>
            <a:pPr lvl="2" eaLnBrk="1" hangingPunct="1"/>
            <a:endParaRPr lang="en-US" altLang="ko-KR">
              <a:ea typeface="굴림" panose="020B0600000101010101" pitchFamily="50" charset="-127"/>
            </a:endParaRPr>
          </a:p>
          <a:p>
            <a:pPr lvl="1" eaLnBrk="1" hangingPunct="1"/>
            <a:endParaRPr lang="en-US" altLang="ko-KR">
              <a:ea typeface="굴림" panose="020B0600000101010101" pitchFamily="50" charset="-127"/>
            </a:endParaRPr>
          </a:p>
        </p:txBody>
      </p:sp>
      <p:sp>
        <p:nvSpPr>
          <p:cNvPr id="89091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C7527613-BBC5-423C-AB34-2E6BC70C40E5}" type="slidenum">
              <a:rPr lang="en-US" altLang="ko-KR" sz="1200">
                <a:solidFill>
                  <a:schemeClr val="tx1"/>
                </a:solidFill>
              </a:rPr>
              <a:pPr eaLnBrk="1" hangingPunct="1"/>
              <a:t>68</a:t>
            </a:fld>
            <a:endParaRPr lang="en-US" altLang="ko-KR" sz="1200">
              <a:solidFill>
                <a:schemeClr val="tx1"/>
              </a:solidFill>
            </a:endParaRPr>
          </a:p>
        </p:txBody>
      </p:sp>
      <p:sp>
        <p:nvSpPr>
          <p:cNvPr id="798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/>
              <a:t>2.10 Tables (Cont.)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341438"/>
            <a:ext cx="8001000" cy="4906962"/>
          </a:xfrm>
        </p:spPr>
        <p:txBody>
          <a:bodyPr/>
          <a:lstStyle/>
          <a:p>
            <a:pPr marL="109538" indent="0" eaLnBrk="1" hangingPunct="1">
              <a:lnSpc>
                <a:spcPct val="80000"/>
              </a:lnSpc>
              <a:buFont typeface="Wingdings 3" panose="05040102010807070707" pitchFamily="18" charset="2"/>
              <a:buNone/>
            </a:pPr>
            <a:r>
              <a:rPr lang="en-US" altLang="ko-KR" sz="2300" b="1" i="1">
                <a:ea typeface="굴림" panose="020B0600000101010101" pitchFamily="50" charset="-127"/>
              </a:rPr>
              <a:t>Using </a:t>
            </a:r>
            <a:r>
              <a:rPr lang="en-US" altLang="ko-KR" sz="2300" b="1" i="1">
                <a:latin typeface="Lucida Console" panose="020B0609040504020204" pitchFamily="49" charset="0"/>
                <a:ea typeface="굴림" panose="020B0600000101010101" pitchFamily="50" charset="-127"/>
              </a:rPr>
              <a:t>rowspan</a:t>
            </a:r>
            <a:r>
              <a:rPr lang="en-US" altLang="ko-KR" sz="2300" b="1" i="1">
                <a:ea typeface="굴림" panose="020B0600000101010101" pitchFamily="50" charset="-127"/>
              </a:rPr>
              <a:t> and </a:t>
            </a:r>
            <a:r>
              <a:rPr lang="en-US" altLang="ko-KR" sz="2300" b="1" i="1">
                <a:latin typeface="Lucida Console" panose="020B0609040504020204" pitchFamily="49" charset="0"/>
                <a:ea typeface="굴림" panose="020B0600000101010101" pitchFamily="50" charset="-127"/>
              </a:rPr>
              <a:t>colspan</a:t>
            </a:r>
            <a:r>
              <a:rPr lang="en-US" altLang="ko-KR" sz="2300" b="1" i="1">
                <a:ea typeface="굴림" panose="020B0600000101010101" pitchFamily="50" charset="-127"/>
              </a:rPr>
              <a:t> with Tables</a:t>
            </a:r>
          </a:p>
          <a:p>
            <a:pPr marL="109538" indent="0" eaLnBrk="1" hangingPunct="1">
              <a:lnSpc>
                <a:spcPct val="80000"/>
              </a:lnSpc>
            </a:pPr>
            <a:r>
              <a:rPr lang="en-US" altLang="ko-KR" sz="2300">
                <a:ea typeface="굴림" panose="020B0600000101010101" pitchFamily="50" charset="-127"/>
              </a:rPr>
              <a:t>Figure 2.13 introduces two new attributes that allow you to build more complex tables.</a:t>
            </a:r>
          </a:p>
          <a:p>
            <a:pPr marL="109538" indent="0" eaLnBrk="1" hangingPunct="1">
              <a:lnSpc>
                <a:spcPct val="80000"/>
              </a:lnSpc>
            </a:pPr>
            <a:r>
              <a:rPr lang="en-US" altLang="ko-KR" sz="2300">
                <a:ea typeface="굴림" panose="020B0600000101010101" pitchFamily="50" charset="-127"/>
              </a:rPr>
              <a:t>You can merge data cells with the </a:t>
            </a:r>
            <a:r>
              <a:rPr lang="en-US" altLang="ko-KR" sz="2300">
                <a:latin typeface="Lucida Console" panose="020B0609040504020204" pitchFamily="49" charset="0"/>
                <a:ea typeface="굴림" panose="020B0600000101010101" pitchFamily="50" charset="-127"/>
              </a:rPr>
              <a:t>rowspan</a:t>
            </a:r>
            <a:r>
              <a:rPr lang="en-US" altLang="ko-KR" sz="2300">
                <a:ea typeface="굴림" panose="020B0600000101010101" pitchFamily="50" charset="-127"/>
              </a:rPr>
              <a:t> and </a:t>
            </a:r>
            <a:r>
              <a:rPr lang="en-US" altLang="ko-KR" sz="2300">
                <a:latin typeface="Lucida Console" panose="020B0609040504020204" pitchFamily="49" charset="0"/>
                <a:ea typeface="굴림" panose="020B0600000101010101" pitchFamily="50" charset="-127"/>
              </a:rPr>
              <a:t>colspan</a:t>
            </a:r>
            <a:r>
              <a:rPr lang="en-US" altLang="ko-KR" sz="2300">
                <a:ea typeface="굴림" panose="020B0600000101010101" pitchFamily="50" charset="-127"/>
              </a:rPr>
              <a:t> attributes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ko-KR" sz="2000">
                <a:ea typeface="굴림" panose="020B0600000101010101" pitchFamily="50" charset="-127"/>
              </a:rPr>
              <a:t>The values of these attributes specify the number of rows or columns occupied by the cell.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ko-KR" sz="2000">
                <a:ea typeface="굴림" panose="020B0600000101010101" pitchFamily="50" charset="-127"/>
              </a:rPr>
              <a:t>Can be placed inside any data cell or table header cell.</a:t>
            </a:r>
          </a:p>
          <a:p>
            <a:pPr marL="109538" indent="0" eaLnBrk="1" hangingPunct="1">
              <a:lnSpc>
                <a:spcPct val="80000"/>
              </a:lnSpc>
            </a:pPr>
            <a:r>
              <a:rPr lang="en-US" altLang="ko-KR" sz="2300">
                <a:ea typeface="굴림" panose="020B0600000101010101" pitchFamily="50" charset="-127"/>
              </a:rPr>
              <a:t>The </a:t>
            </a:r>
            <a:r>
              <a:rPr lang="en-US" altLang="ko-KR" sz="2300">
                <a:latin typeface="Lucida Console" panose="020B0609040504020204" pitchFamily="49" charset="0"/>
                <a:ea typeface="굴림" panose="020B0600000101010101" pitchFamily="50" charset="-127"/>
              </a:rPr>
              <a:t>br</a:t>
            </a:r>
            <a:r>
              <a:rPr lang="en-US" altLang="ko-KR" sz="2300">
                <a:ea typeface="굴림" panose="020B0600000101010101" pitchFamily="50" charset="-127"/>
              </a:rPr>
              <a:t> element is render as a line break in most browsers—any markup or text following a </a:t>
            </a:r>
            <a:r>
              <a:rPr lang="en-US" altLang="ko-KR" sz="2300">
                <a:latin typeface="Lucida Console" panose="020B0609040504020204" pitchFamily="49" charset="0"/>
                <a:ea typeface="굴림" panose="020B0600000101010101" pitchFamily="50" charset="-127"/>
              </a:rPr>
              <a:t>br</a:t>
            </a:r>
            <a:r>
              <a:rPr lang="en-US" altLang="ko-KR" sz="2300">
                <a:ea typeface="굴림" panose="020B0600000101010101" pitchFamily="50" charset="-127"/>
              </a:rPr>
              <a:t> element is rendered on the next line.</a:t>
            </a:r>
          </a:p>
          <a:p>
            <a:pPr marL="109538" indent="0" eaLnBrk="1" hangingPunct="1">
              <a:lnSpc>
                <a:spcPct val="80000"/>
              </a:lnSpc>
            </a:pPr>
            <a:r>
              <a:rPr lang="en-US" altLang="ko-KR" sz="2300">
                <a:ea typeface="굴림" panose="020B0600000101010101" pitchFamily="50" charset="-127"/>
              </a:rPr>
              <a:t>Like the </a:t>
            </a:r>
            <a:r>
              <a:rPr lang="en-US" altLang="ko-KR" sz="2300">
                <a:latin typeface="Lucida Console" panose="020B0609040504020204" pitchFamily="49" charset="0"/>
                <a:ea typeface="굴림" panose="020B0600000101010101" pitchFamily="50" charset="-127"/>
              </a:rPr>
              <a:t>img</a:t>
            </a:r>
            <a:r>
              <a:rPr lang="en-US" altLang="ko-KR" sz="2300">
                <a:ea typeface="굴림" panose="020B0600000101010101" pitchFamily="50" charset="-127"/>
              </a:rPr>
              <a:t> element, </a:t>
            </a:r>
            <a:r>
              <a:rPr lang="en-US" altLang="ko-KR" sz="2300">
                <a:latin typeface="Lucida Console" panose="020B0609040504020204" pitchFamily="49" charset="0"/>
                <a:ea typeface="굴림" panose="020B0600000101010101" pitchFamily="50" charset="-127"/>
              </a:rPr>
              <a:t>br</a:t>
            </a:r>
            <a:r>
              <a:rPr lang="en-US" altLang="ko-KR" sz="2300">
                <a:ea typeface="굴림" panose="020B0600000101010101" pitchFamily="50" charset="-127"/>
              </a:rPr>
              <a:t> is an example of a void element. </a:t>
            </a:r>
          </a:p>
          <a:p>
            <a:pPr marL="109538" indent="0" eaLnBrk="1" hangingPunct="1">
              <a:lnSpc>
                <a:spcPct val="80000"/>
              </a:lnSpc>
            </a:pPr>
            <a:r>
              <a:rPr lang="en-US" altLang="ko-KR" sz="2300">
                <a:ea typeface="굴림" panose="020B0600000101010101" pitchFamily="50" charset="-127"/>
              </a:rPr>
              <a:t>Like the </a:t>
            </a:r>
            <a:r>
              <a:rPr lang="en-US" altLang="ko-KR" sz="2300">
                <a:latin typeface="Lucida Console" panose="020B0609040504020204" pitchFamily="49" charset="0"/>
                <a:ea typeface="굴림" panose="020B0600000101010101" pitchFamily="50" charset="-127"/>
              </a:rPr>
              <a:t>hr</a:t>
            </a:r>
            <a:r>
              <a:rPr lang="en-US" altLang="ko-KR" sz="2300">
                <a:ea typeface="굴림" panose="020B0600000101010101" pitchFamily="50" charset="-127"/>
              </a:rPr>
              <a:t> element, </a:t>
            </a:r>
            <a:r>
              <a:rPr lang="en-US" altLang="ko-KR" sz="2300">
                <a:latin typeface="Lucida Console" panose="020B0609040504020204" pitchFamily="49" charset="0"/>
                <a:ea typeface="굴림" panose="020B0600000101010101" pitchFamily="50" charset="-127"/>
              </a:rPr>
              <a:t>br</a:t>
            </a:r>
            <a:r>
              <a:rPr lang="en-US" altLang="ko-KR" sz="2300">
                <a:ea typeface="굴림" panose="020B0600000101010101" pitchFamily="50" charset="-127"/>
              </a:rPr>
              <a:t> is considered a legacy formatting element that you should avoid using—in general, formatting should be specified using CSS.</a:t>
            </a:r>
          </a:p>
          <a:p>
            <a:pPr lvl="2" eaLnBrk="1" hangingPunct="1">
              <a:lnSpc>
                <a:spcPct val="80000"/>
              </a:lnSpc>
            </a:pPr>
            <a:endParaRPr lang="en-US" altLang="ko-KR" sz="1800">
              <a:ea typeface="굴림" panose="020B0600000101010101" pitchFamily="50" charset="-127"/>
            </a:endParaRPr>
          </a:p>
          <a:p>
            <a:pPr lvl="1" eaLnBrk="1" hangingPunct="1">
              <a:lnSpc>
                <a:spcPct val="80000"/>
              </a:lnSpc>
            </a:pPr>
            <a:endParaRPr lang="en-US" altLang="ko-KR" sz="2000">
              <a:ea typeface="굴림" panose="020B0600000101010101" pitchFamily="50" charset="-127"/>
            </a:endParaRPr>
          </a:p>
        </p:txBody>
      </p:sp>
      <p:sp>
        <p:nvSpPr>
          <p:cNvPr id="90115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74D06A46-2239-483F-8CAD-7EBA02EB8878}" type="slidenum">
              <a:rPr lang="en-US" altLang="ko-KR" sz="1200">
                <a:solidFill>
                  <a:schemeClr val="tx1"/>
                </a:solidFill>
              </a:rPr>
              <a:pPr eaLnBrk="1" hangingPunct="1"/>
              <a:t>69</a:t>
            </a:fld>
            <a:endParaRPr lang="en-US" altLang="ko-KR" sz="1200">
              <a:solidFill>
                <a:schemeClr val="tx1"/>
              </a:solidFill>
            </a:endParaRPr>
          </a:p>
        </p:txBody>
      </p:sp>
      <p:sp>
        <p:nvSpPr>
          <p:cNvPr id="8192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/>
              <a:t>2.10 Tables (Cont.)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ko-KR" dirty="0">
                <a:ea typeface="굴림" panose="020B0600000101010101" pitchFamily="50" charset="-127"/>
              </a:rPr>
              <a:t>Figure 2.1 is an HTML5 document named </a:t>
            </a:r>
            <a:r>
              <a:rPr lang="en-US" altLang="ko-KR" dirty="0">
                <a:latin typeface="Lucida Console" panose="020B0609040504020204" pitchFamily="49" charset="0"/>
                <a:ea typeface="굴림" panose="020B0600000101010101" pitchFamily="50" charset="-127"/>
              </a:rPr>
              <a:t>main.html</a:t>
            </a:r>
            <a:r>
              <a:rPr lang="en-US" altLang="ko-KR" dirty="0">
                <a:ea typeface="굴림" panose="020B0600000101010101" pitchFamily="50" charset="-127"/>
              </a:rPr>
              <a:t>, which is stored in the </a:t>
            </a:r>
            <a:r>
              <a:rPr lang="en-US" altLang="ko-KR" dirty="0">
                <a:latin typeface="Lucida Console" panose="020B0609040504020204" pitchFamily="49" charset="0"/>
                <a:ea typeface="굴림" panose="020B0600000101010101" pitchFamily="50" charset="-127"/>
              </a:rPr>
              <a:t>examples/ch02</a:t>
            </a:r>
            <a:r>
              <a:rPr lang="en-US" altLang="ko-KR" dirty="0">
                <a:ea typeface="굴림" panose="020B0600000101010101" pitchFamily="50" charset="-127"/>
              </a:rPr>
              <a:t> folder. </a:t>
            </a:r>
          </a:p>
          <a:p>
            <a:pPr eaLnBrk="1" hangingPunct="1"/>
            <a:r>
              <a:rPr lang="en-US" altLang="ko-KR" dirty="0">
                <a:ea typeface="굴림" panose="020B0600000101010101" pitchFamily="50" charset="-127"/>
              </a:rPr>
              <a:t>This first example displays the message </a:t>
            </a:r>
            <a:r>
              <a:rPr lang="en-US" altLang="ko-KR" dirty="0">
                <a:latin typeface="Lucida Console" panose="020B0609040504020204" pitchFamily="49" charset="0"/>
                <a:ea typeface="굴림" panose="020B0600000101010101" pitchFamily="50" charset="-127"/>
              </a:rPr>
              <a:t>Welcome to HTML5!</a:t>
            </a:r>
            <a:r>
              <a:rPr lang="en-US" altLang="ko-KR" dirty="0">
                <a:ea typeface="굴림" panose="020B0600000101010101" pitchFamily="50" charset="-127"/>
              </a:rPr>
              <a:t> in the browser. </a:t>
            </a:r>
          </a:p>
          <a:p>
            <a:pPr eaLnBrk="1" hangingPunct="1"/>
            <a:endParaRPr lang="en-US" altLang="ko-KR" dirty="0">
              <a:ea typeface="굴림" panose="020B0600000101010101" pitchFamily="50" charset="-127"/>
            </a:endParaRPr>
          </a:p>
          <a:p>
            <a:pPr eaLnBrk="1" hangingPunct="1"/>
            <a:r>
              <a:rPr lang="en-US" altLang="ko-KR">
                <a:ea typeface="굴림" panose="020B0600000101010101" pitchFamily="50" charset="-127"/>
              </a:rPr>
              <a:t>https://www.w3schools.com/tags/</a:t>
            </a:r>
          </a:p>
        </p:txBody>
      </p:sp>
      <p:sp>
        <p:nvSpPr>
          <p:cNvPr id="26627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2AFF8C73-54E0-4124-9FE5-6471F10210FC}" type="slidenum">
              <a:rPr lang="en-US" altLang="ko-KR" sz="1200">
                <a:solidFill>
                  <a:schemeClr val="tx1"/>
                </a:solidFill>
              </a:rPr>
              <a:pPr eaLnBrk="1" hangingPunct="1"/>
              <a:t>7</a:t>
            </a:fld>
            <a:endParaRPr lang="en-US" altLang="ko-KR" sz="1200">
              <a:solidFill>
                <a:schemeClr val="tx1"/>
              </a:solidFill>
            </a:endParaRPr>
          </a:p>
        </p:txBody>
      </p:sp>
      <p:sp>
        <p:nvSpPr>
          <p:cNvPr id="4403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/>
              <a:t>2.3 First HTML5 Example</a:t>
            </a: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138" name="Picture 1" descr="iw3htp5_02_HTML5_pt1_Page_41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62" name="Picture 1" descr="iw3htp5_02_HTML5_pt1_Page_42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186" name="Picture 1" descr="iw3htp5_02_HTML5_pt1_Page_43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210" name="Picture 1" descr="iw3htp5_02_HTML5_pt1_Page_44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341438"/>
            <a:ext cx="8001000" cy="4906962"/>
          </a:xfrm>
        </p:spPr>
        <p:txBody>
          <a:bodyPr/>
          <a:lstStyle/>
          <a:p>
            <a:pPr eaLnBrk="1" hangingPunct="1"/>
            <a:r>
              <a:rPr lang="en-US" altLang="ko-KR">
                <a:ea typeface="굴림" panose="020B0600000101010101" pitchFamily="50" charset="-127"/>
              </a:rPr>
              <a:t>HTML5 provides </a:t>
            </a:r>
            <a:r>
              <a:rPr lang="en-US" altLang="ko-KR" b="1">
                <a:ea typeface="굴림" panose="020B0600000101010101" pitchFamily="50" charset="-127"/>
              </a:rPr>
              <a:t>forms</a:t>
            </a:r>
            <a:r>
              <a:rPr lang="en-US" altLang="ko-KR">
                <a:ea typeface="굴림" panose="020B0600000101010101" pitchFamily="50" charset="-127"/>
              </a:rPr>
              <a:t> for collecting information from users.</a:t>
            </a:r>
          </a:p>
          <a:p>
            <a:pPr eaLnBrk="1" hangingPunct="1"/>
            <a:r>
              <a:rPr lang="en-US" altLang="ko-KR">
                <a:ea typeface="굴림" panose="020B0600000101010101" pitchFamily="50" charset="-127"/>
              </a:rPr>
              <a:t>Figure 2.14 is a simple form that sends data to the web server for processing. </a:t>
            </a:r>
          </a:p>
          <a:p>
            <a:pPr lvl="1" eaLnBrk="1" hangingPunct="1"/>
            <a:endParaRPr lang="en-US" altLang="ko-KR">
              <a:ea typeface="굴림" panose="020B0600000101010101" pitchFamily="50" charset="-127"/>
            </a:endParaRPr>
          </a:p>
        </p:txBody>
      </p:sp>
      <p:sp>
        <p:nvSpPr>
          <p:cNvPr id="95235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934486F5-7826-4DF2-90D6-E04898CD6451}" type="slidenum">
              <a:rPr lang="en-US" altLang="ko-KR" sz="1200">
                <a:solidFill>
                  <a:schemeClr val="tx1"/>
                </a:solidFill>
              </a:rPr>
              <a:pPr eaLnBrk="1" hangingPunct="1"/>
              <a:t>74</a:t>
            </a:fld>
            <a:endParaRPr lang="en-US" altLang="ko-KR" sz="1200">
              <a:solidFill>
                <a:schemeClr val="tx1"/>
              </a:solidFill>
            </a:endParaRPr>
          </a:p>
        </p:txBody>
      </p:sp>
      <p:sp>
        <p:nvSpPr>
          <p:cNvPr id="8397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/>
              <a:t>2.11 Forms</a:t>
            </a: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258" name="Picture 1" descr="iw3htp5_02_HTML5_pt1_Page_45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282" name="Picture 1" descr="iw3htp5_02_HTML5_pt1_Page_46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306" name="Picture 1" descr="iw3htp5_02_HTML5_pt1_Page_47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6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341438"/>
            <a:ext cx="8001000" cy="4906962"/>
          </a:xfrm>
        </p:spPr>
        <p:txBody>
          <a:bodyPr>
            <a:normAutofit lnSpcReduction="10000"/>
          </a:bodyPr>
          <a:lstStyle/>
          <a:p>
            <a:pPr marL="109728" indent="0" eaLnBrk="1" fontAlgn="auto" hangingPunct="1">
              <a:spcAft>
                <a:spcPts val="0"/>
              </a:spcAft>
              <a:buFont typeface="Wingdings 3"/>
              <a:buNone/>
              <a:defRPr/>
            </a:pPr>
            <a:r>
              <a:rPr lang="en-US" b="1" i="1" dirty="0">
                <a:latin typeface="Lucida Console" pitchFamily="49" charset="0"/>
              </a:rPr>
              <a:t>method</a:t>
            </a:r>
            <a:r>
              <a:rPr lang="en-US" b="1" i="1" dirty="0"/>
              <a:t> Attribute of the </a:t>
            </a:r>
            <a:r>
              <a:rPr lang="en-US" b="1" i="1" dirty="0">
                <a:latin typeface="Lucida Console" pitchFamily="49" charset="0"/>
              </a:rPr>
              <a:t>form</a:t>
            </a:r>
            <a:r>
              <a:rPr lang="en-US" b="1" i="1" dirty="0"/>
              <a:t> Element</a:t>
            </a:r>
          </a:p>
          <a:p>
            <a:pPr marL="365760" indent="-256032" eaLnBrk="1" fontAlgn="auto" hangingPunct="1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/>
              <a:t>A form is defined by a </a:t>
            </a:r>
            <a:r>
              <a:rPr lang="en-US" dirty="0">
                <a:latin typeface="Lucida Console" pitchFamily="49" charset="0"/>
              </a:rPr>
              <a:t>form</a:t>
            </a:r>
            <a:r>
              <a:rPr lang="en-US" dirty="0"/>
              <a:t> element </a:t>
            </a:r>
          </a:p>
          <a:p>
            <a:pPr marL="621792" lvl="1" eaLnBrk="1" fontAlgn="auto" hangingPunct="1">
              <a:spcBef>
                <a:spcPts val="324"/>
              </a:spcBef>
              <a:spcAft>
                <a:spcPts val="0"/>
              </a:spcAft>
              <a:defRPr/>
            </a:pPr>
            <a:r>
              <a:rPr lang="en-US" dirty="0"/>
              <a:t>Attribute </a:t>
            </a:r>
            <a:r>
              <a:rPr lang="en-US" dirty="0">
                <a:latin typeface="Lucida Console" pitchFamily="49" charset="0"/>
              </a:rPr>
              <a:t>method</a:t>
            </a:r>
            <a:r>
              <a:rPr lang="en-US" dirty="0"/>
              <a:t> specifies how the form’s data is sent to the web server.</a:t>
            </a:r>
          </a:p>
          <a:p>
            <a:pPr marL="621792" lvl="1" eaLnBrk="1" fontAlgn="auto" hangingPunct="1">
              <a:spcBef>
                <a:spcPts val="324"/>
              </a:spcBef>
              <a:spcAft>
                <a:spcPts val="0"/>
              </a:spcAft>
              <a:defRPr/>
            </a:pPr>
            <a:r>
              <a:rPr lang="en-US" dirty="0"/>
              <a:t>Using method </a:t>
            </a:r>
            <a:r>
              <a:rPr lang="en-US" dirty="0">
                <a:latin typeface="Lucida Console" pitchFamily="49" charset="0"/>
              </a:rPr>
              <a:t>= "post" </a:t>
            </a:r>
            <a:r>
              <a:rPr lang="en-US" dirty="0"/>
              <a:t>appends form data to the browser request, which contains the protocol (HTTP) and the requested resource’s URL. </a:t>
            </a:r>
          </a:p>
          <a:p>
            <a:pPr marL="621792" lvl="1" eaLnBrk="1" fontAlgn="auto" hangingPunct="1">
              <a:spcBef>
                <a:spcPts val="324"/>
              </a:spcBef>
              <a:spcAft>
                <a:spcPts val="0"/>
              </a:spcAft>
              <a:defRPr/>
            </a:pPr>
            <a:r>
              <a:rPr lang="en-US" dirty="0"/>
              <a:t>The other possible value, method </a:t>
            </a:r>
            <a:r>
              <a:rPr lang="en-US" dirty="0">
                <a:latin typeface="Lucida Console" pitchFamily="49" charset="0"/>
              </a:rPr>
              <a:t>= "get"</a:t>
            </a:r>
            <a:r>
              <a:rPr lang="en-US" dirty="0"/>
              <a:t>, appends the form data directly to the end of the URL of the script, where it’s visible in the browser’s Address field.</a:t>
            </a:r>
          </a:p>
          <a:p>
            <a:pPr marL="621792" lvl="1" eaLnBrk="1" fontAlgn="auto" hangingPunct="1">
              <a:spcBef>
                <a:spcPts val="324"/>
              </a:spcBef>
              <a:spcAft>
                <a:spcPts val="0"/>
              </a:spcAft>
              <a:defRPr/>
            </a:pPr>
            <a:r>
              <a:rPr lang="en-US" dirty="0"/>
              <a:t>The </a:t>
            </a:r>
            <a:r>
              <a:rPr lang="en-US" dirty="0">
                <a:latin typeface="Lucida Console" pitchFamily="49" charset="0"/>
              </a:rPr>
              <a:t>action</a:t>
            </a:r>
            <a:r>
              <a:rPr lang="en-US" dirty="0"/>
              <a:t> attribute of the form element specifies the script to which the form data will be sent</a:t>
            </a:r>
          </a:p>
        </p:txBody>
      </p:sp>
      <p:sp>
        <p:nvSpPr>
          <p:cNvPr id="99331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30AF958D-131D-49FD-8D8A-0DF9B25D9A0A}" type="slidenum">
              <a:rPr lang="en-US" altLang="ko-KR" sz="1200">
                <a:solidFill>
                  <a:schemeClr val="tx1"/>
                </a:solidFill>
              </a:rPr>
              <a:pPr eaLnBrk="1" hangingPunct="1"/>
              <a:t>78</a:t>
            </a:fld>
            <a:endParaRPr lang="en-US" altLang="ko-KR" sz="1200">
              <a:solidFill>
                <a:schemeClr val="tx1"/>
              </a:solidFill>
            </a:endParaRPr>
          </a:p>
        </p:txBody>
      </p:sp>
      <p:sp>
        <p:nvSpPr>
          <p:cNvPr id="8499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/>
              <a:t>2.11 Forms (Cont.)</a:t>
            </a: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6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341438"/>
            <a:ext cx="8001000" cy="4906962"/>
          </a:xfrm>
        </p:spPr>
        <p:txBody>
          <a:bodyPr>
            <a:normAutofit/>
          </a:bodyPr>
          <a:lstStyle/>
          <a:p>
            <a:pPr marL="393192" lvl="1" indent="0" eaLnBrk="1" fontAlgn="auto" hangingPunct="1">
              <a:spcBef>
                <a:spcPts val="324"/>
              </a:spcBef>
              <a:spcAft>
                <a:spcPts val="0"/>
              </a:spcAft>
              <a:buFont typeface="Wingdings" pitchFamily="2" charset="2"/>
              <a:buNone/>
              <a:defRPr/>
            </a:pPr>
            <a:r>
              <a:rPr lang="en-US" b="1" i="1" dirty="0">
                <a:latin typeface="Lucida Console" pitchFamily="49" charset="0"/>
              </a:rPr>
              <a:t>action</a:t>
            </a:r>
            <a:r>
              <a:rPr lang="en-US" b="1" i="1" dirty="0"/>
              <a:t> Attribute of the </a:t>
            </a:r>
            <a:r>
              <a:rPr lang="en-US" b="1" i="1" dirty="0">
                <a:latin typeface="Lucida Console" pitchFamily="49" charset="0"/>
              </a:rPr>
              <a:t>form</a:t>
            </a:r>
            <a:r>
              <a:rPr lang="en-US" b="1" i="1" dirty="0"/>
              <a:t> Element</a:t>
            </a:r>
          </a:p>
          <a:p>
            <a:pPr marL="621792" lvl="1" eaLnBrk="1" fontAlgn="auto" hangingPunct="1">
              <a:spcBef>
                <a:spcPts val="324"/>
              </a:spcBef>
              <a:spcAft>
                <a:spcPts val="0"/>
              </a:spcAft>
              <a:defRPr/>
            </a:pPr>
            <a:r>
              <a:rPr lang="en-US" dirty="0"/>
              <a:t>The </a:t>
            </a:r>
            <a:r>
              <a:rPr lang="en-US" dirty="0">
                <a:latin typeface="Lucida Console" pitchFamily="49" charset="0"/>
              </a:rPr>
              <a:t>action</a:t>
            </a:r>
            <a:r>
              <a:rPr lang="en-US" dirty="0"/>
              <a:t> attribute of the form element specifies the script to which the form data will be sent.</a:t>
            </a:r>
          </a:p>
          <a:p>
            <a:pPr marL="621792" lvl="1" eaLnBrk="1" fontAlgn="auto" hangingPunct="1">
              <a:spcBef>
                <a:spcPts val="324"/>
              </a:spcBef>
              <a:spcAft>
                <a:spcPts val="0"/>
              </a:spcAft>
              <a:defRPr/>
            </a:pPr>
            <a:r>
              <a:rPr lang="en-US" dirty="0"/>
              <a:t>Since we haven’t introduced server-side programming yet, we set this attribute to </a:t>
            </a:r>
            <a:r>
              <a:rPr lang="en-US" dirty="0">
                <a:latin typeface="Lucida Console" pitchFamily="49" charset="0"/>
              </a:rPr>
              <a:t>http://www.deitel.com</a:t>
            </a:r>
            <a:r>
              <a:rPr lang="en-US" dirty="0"/>
              <a:t> for now.</a:t>
            </a:r>
          </a:p>
          <a:p>
            <a:pPr marL="621792" lvl="1" eaLnBrk="1" fontAlgn="auto" hangingPunct="1">
              <a:spcBef>
                <a:spcPts val="324"/>
              </a:spcBef>
              <a:spcAft>
                <a:spcPts val="0"/>
              </a:spcAft>
              <a:defRPr/>
            </a:pPr>
            <a:r>
              <a:rPr lang="en-US" b="1" dirty="0">
                <a:latin typeface="Lucida Console" pitchFamily="49" charset="0"/>
              </a:rPr>
              <a:t>input</a:t>
            </a:r>
            <a:r>
              <a:rPr lang="en-US" dirty="0"/>
              <a:t> elements that specify data to provide to the script that processes the form (also called the </a:t>
            </a:r>
            <a:r>
              <a:rPr lang="en-US" b="1" dirty="0"/>
              <a:t>form handler</a:t>
            </a:r>
            <a:r>
              <a:rPr lang="en-US" dirty="0"/>
              <a:t>).</a:t>
            </a:r>
          </a:p>
          <a:p>
            <a:pPr marL="621792" lvl="1" eaLnBrk="1" fontAlgn="auto" hangingPunct="1">
              <a:spcBef>
                <a:spcPts val="324"/>
              </a:spcBef>
              <a:spcAft>
                <a:spcPts val="0"/>
              </a:spcAft>
              <a:defRPr/>
            </a:pPr>
            <a:r>
              <a:rPr lang="en-US" dirty="0"/>
              <a:t>An input’s type is determined by its </a:t>
            </a:r>
            <a:r>
              <a:rPr lang="en-US" b="1" dirty="0">
                <a:latin typeface="Lucida Console" pitchFamily="49" charset="0"/>
              </a:rPr>
              <a:t>type</a:t>
            </a:r>
            <a:r>
              <a:rPr lang="en-US" b="1" dirty="0"/>
              <a:t> attribute</a:t>
            </a:r>
            <a:r>
              <a:rPr lang="en-US" dirty="0"/>
              <a:t>. </a:t>
            </a:r>
          </a:p>
        </p:txBody>
      </p:sp>
      <p:sp>
        <p:nvSpPr>
          <p:cNvPr id="100355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6B2B2EF5-F9D2-4F00-A616-CF702D99835E}" type="slidenum">
              <a:rPr lang="en-US" altLang="ko-KR" sz="1200">
                <a:solidFill>
                  <a:schemeClr val="tx1"/>
                </a:solidFill>
              </a:rPr>
              <a:pPr eaLnBrk="1" hangingPunct="1"/>
              <a:t>79</a:t>
            </a:fld>
            <a:endParaRPr lang="en-US" altLang="ko-KR" sz="1200">
              <a:solidFill>
                <a:schemeClr val="tx1"/>
              </a:solidFill>
            </a:endParaRPr>
          </a:p>
        </p:txBody>
      </p:sp>
      <p:sp>
        <p:nvSpPr>
          <p:cNvPr id="8499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/>
              <a:t>2.11 Forms (Cont.)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1" descr="iw3htp5_02_HTML5_pt1_Page_05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341438"/>
            <a:ext cx="8001000" cy="4906962"/>
          </a:xfrm>
        </p:spPr>
        <p:txBody>
          <a:bodyPr/>
          <a:lstStyle/>
          <a:p>
            <a:pPr marL="109538" indent="0" eaLnBrk="1" hangingPunct="1">
              <a:lnSpc>
                <a:spcPct val="80000"/>
              </a:lnSpc>
              <a:buFont typeface="Wingdings 3" panose="05040102010807070707" pitchFamily="18" charset="2"/>
              <a:buNone/>
            </a:pPr>
            <a:r>
              <a:rPr lang="en-US" altLang="ko-KR" sz="2400" b="1" i="1">
                <a:ea typeface="굴림" panose="020B0600000101010101" pitchFamily="50" charset="-127"/>
              </a:rPr>
              <a:t>Hidden Inputs</a:t>
            </a:r>
          </a:p>
          <a:p>
            <a:pPr marL="109538" indent="0" eaLnBrk="1" hangingPunct="1">
              <a:lnSpc>
                <a:spcPct val="80000"/>
              </a:lnSpc>
            </a:pPr>
            <a:r>
              <a:rPr lang="en-US" altLang="ko-KR" sz="2400">
                <a:ea typeface="굴림" panose="020B0600000101010101" pitchFamily="50" charset="-127"/>
              </a:rPr>
              <a:t>Forms can contain visual and nonvisual components. </a:t>
            </a:r>
          </a:p>
          <a:p>
            <a:pPr marL="109538" indent="0" eaLnBrk="1" hangingPunct="1">
              <a:lnSpc>
                <a:spcPct val="80000"/>
              </a:lnSpc>
            </a:pPr>
            <a:r>
              <a:rPr lang="en-US" altLang="ko-KR" sz="2400">
                <a:ea typeface="굴림" panose="020B0600000101010101" pitchFamily="50" charset="-127"/>
              </a:rPr>
              <a:t>Visual components include clickable buttons and other graphical user interface components with which users interact. </a:t>
            </a:r>
          </a:p>
          <a:p>
            <a:pPr marL="109538" indent="0" eaLnBrk="1" hangingPunct="1">
              <a:lnSpc>
                <a:spcPct val="80000"/>
              </a:lnSpc>
            </a:pPr>
            <a:r>
              <a:rPr lang="en-US" altLang="ko-KR" sz="2400">
                <a:ea typeface="굴림" panose="020B0600000101010101" pitchFamily="50" charset="-127"/>
              </a:rPr>
              <a:t>Nonvisual components, called hidden inputs, store any data that you specify, such as e-mail addresses and HTML5 document file names that act as links. </a:t>
            </a:r>
          </a:p>
          <a:p>
            <a:pPr marL="109538" indent="0" eaLnBrk="1" hangingPunct="1">
              <a:lnSpc>
                <a:spcPct val="80000"/>
              </a:lnSpc>
              <a:buFont typeface="Wingdings 3" panose="05040102010807070707" pitchFamily="18" charset="2"/>
              <a:buNone/>
            </a:pPr>
            <a:endParaRPr lang="en-US" altLang="ko-KR" sz="2000">
              <a:ea typeface="굴림" panose="020B0600000101010101" pitchFamily="50" charset="-127"/>
            </a:endParaRPr>
          </a:p>
        </p:txBody>
      </p:sp>
      <p:sp>
        <p:nvSpPr>
          <p:cNvPr id="101379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A6A34127-29A9-4063-9202-CA3AE999F1A5}" type="slidenum">
              <a:rPr lang="en-US" altLang="ko-KR" sz="1200">
                <a:solidFill>
                  <a:schemeClr val="tx1"/>
                </a:solidFill>
              </a:rPr>
              <a:pPr eaLnBrk="1" hangingPunct="1"/>
              <a:t>80</a:t>
            </a:fld>
            <a:endParaRPr lang="en-US" altLang="ko-KR" sz="1200">
              <a:solidFill>
                <a:schemeClr val="tx1"/>
              </a:solidFill>
            </a:endParaRPr>
          </a:p>
        </p:txBody>
      </p:sp>
      <p:sp>
        <p:nvSpPr>
          <p:cNvPr id="8601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/>
              <a:t>2.11 Forms (Cont.)</a:t>
            </a: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20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341438"/>
            <a:ext cx="8001000" cy="4906962"/>
          </a:xfrm>
        </p:spPr>
        <p:txBody>
          <a:bodyPr>
            <a:normAutofit/>
          </a:bodyPr>
          <a:lstStyle/>
          <a:p>
            <a:pPr marL="109728" indent="0" eaLnBrk="1" fontAlgn="auto" hangingPunct="1">
              <a:lnSpc>
                <a:spcPct val="80000"/>
              </a:lnSpc>
              <a:spcAft>
                <a:spcPts val="0"/>
              </a:spcAft>
              <a:buFont typeface="Wingdings 3"/>
              <a:buNone/>
              <a:defRPr/>
            </a:pPr>
            <a:r>
              <a:rPr lang="en-US" sz="2400" b="1" i="1" dirty="0">
                <a:latin typeface="Lucida Console" pitchFamily="49" charset="0"/>
              </a:rPr>
              <a:t>text input </a:t>
            </a:r>
            <a:r>
              <a:rPr lang="en-US" sz="2400" b="1" i="1" dirty="0"/>
              <a:t>Element</a:t>
            </a:r>
          </a:p>
          <a:p>
            <a:pPr marL="365760" indent="-256032" eaLnBrk="1" fontAlgn="auto" hangingPunct="1">
              <a:lnSpc>
                <a:spcPct val="80000"/>
              </a:lnSpc>
              <a:spcAft>
                <a:spcPts val="0"/>
              </a:spcAft>
              <a:buFont typeface="Wingdings 3"/>
              <a:buChar char=""/>
              <a:defRPr/>
            </a:pPr>
            <a:r>
              <a:rPr lang="en-US" sz="2400" dirty="0"/>
              <a:t>The </a:t>
            </a:r>
            <a:r>
              <a:rPr lang="en-US" sz="2400" dirty="0">
                <a:latin typeface="Lucida Console" pitchFamily="49" charset="0"/>
              </a:rPr>
              <a:t>text</a:t>
            </a:r>
            <a:r>
              <a:rPr lang="en-US" sz="2400" dirty="0"/>
              <a:t> </a:t>
            </a:r>
            <a:r>
              <a:rPr lang="en-US" sz="2400" dirty="0">
                <a:latin typeface="Lucida Console" pitchFamily="49" charset="0"/>
              </a:rPr>
              <a:t>input</a:t>
            </a:r>
            <a:r>
              <a:rPr lang="en-US" sz="2400" dirty="0"/>
              <a:t> inserts a text field into the form, which allows the user to input data.</a:t>
            </a:r>
          </a:p>
          <a:p>
            <a:pPr marL="365760" indent="-256032" eaLnBrk="1" fontAlgn="auto" hangingPunct="1">
              <a:lnSpc>
                <a:spcPct val="80000"/>
              </a:lnSpc>
              <a:spcAft>
                <a:spcPts val="0"/>
              </a:spcAft>
              <a:buFont typeface="Wingdings 3"/>
              <a:buChar char=""/>
              <a:defRPr/>
            </a:pPr>
            <a:r>
              <a:rPr lang="en-US" sz="2400" dirty="0"/>
              <a:t>The </a:t>
            </a:r>
            <a:r>
              <a:rPr lang="en-US" sz="2400" dirty="0">
                <a:latin typeface="Lucida Console" pitchFamily="49" charset="0"/>
              </a:rPr>
              <a:t>label</a:t>
            </a:r>
            <a:r>
              <a:rPr lang="en-US" sz="2400" dirty="0"/>
              <a:t> element provides users with information about the input element’s purpose</a:t>
            </a:r>
          </a:p>
          <a:p>
            <a:pPr marL="365760" indent="-256032" eaLnBrk="1" fontAlgn="auto" hangingPunct="1">
              <a:lnSpc>
                <a:spcPct val="80000"/>
              </a:lnSpc>
              <a:spcAft>
                <a:spcPts val="0"/>
              </a:spcAft>
              <a:buFont typeface="Wingdings 3"/>
              <a:buChar char=""/>
              <a:defRPr/>
            </a:pPr>
            <a:r>
              <a:rPr lang="en-US" sz="2400" dirty="0"/>
              <a:t>The </a:t>
            </a:r>
            <a:r>
              <a:rPr lang="en-US" sz="2400" dirty="0">
                <a:latin typeface="Lucida Console" pitchFamily="49" charset="0"/>
              </a:rPr>
              <a:t>size</a:t>
            </a:r>
            <a:r>
              <a:rPr lang="en-US" sz="2400" dirty="0"/>
              <a:t> attribute specifies the number of characters visible in the text field.</a:t>
            </a:r>
          </a:p>
          <a:p>
            <a:pPr marL="365760" indent="-256032" eaLnBrk="1" fontAlgn="auto" hangingPunct="1">
              <a:lnSpc>
                <a:spcPct val="80000"/>
              </a:lnSpc>
              <a:spcAft>
                <a:spcPts val="0"/>
              </a:spcAft>
              <a:buFont typeface="Wingdings 3"/>
              <a:buChar char=""/>
              <a:defRPr/>
            </a:pPr>
            <a:r>
              <a:rPr lang="en-US" sz="2400" dirty="0"/>
              <a:t>Optional attribute </a:t>
            </a:r>
            <a:r>
              <a:rPr lang="en-US" sz="2400" dirty="0">
                <a:latin typeface="Lucida Console" pitchFamily="49" charset="0"/>
              </a:rPr>
              <a:t>maxlength</a:t>
            </a:r>
            <a:r>
              <a:rPr lang="en-US" sz="2400" dirty="0"/>
              <a:t> limits the number of characters input into a text field.</a:t>
            </a:r>
          </a:p>
        </p:txBody>
      </p:sp>
      <p:sp>
        <p:nvSpPr>
          <p:cNvPr id="102403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49CF098C-0718-4BFC-98B2-FEDB02826CA5}" type="slidenum">
              <a:rPr lang="en-US" altLang="ko-KR" sz="1200">
                <a:solidFill>
                  <a:schemeClr val="tx1"/>
                </a:solidFill>
              </a:rPr>
              <a:pPr eaLnBrk="1" hangingPunct="1"/>
              <a:t>81</a:t>
            </a:fld>
            <a:endParaRPr lang="en-US" altLang="ko-KR" sz="1200">
              <a:solidFill>
                <a:schemeClr val="tx1"/>
              </a:solidFill>
            </a:endParaRPr>
          </a:p>
        </p:txBody>
      </p:sp>
      <p:sp>
        <p:nvSpPr>
          <p:cNvPr id="8601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/>
              <a:t>2.11 Forms (Cont.)</a:t>
            </a: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20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341438"/>
            <a:ext cx="8001000" cy="4906962"/>
          </a:xfrm>
        </p:spPr>
        <p:txBody>
          <a:bodyPr>
            <a:normAutofit/>
          </a:bodyPr>
          <a:lstStyle/>
          <a:p>
            <a:pPr marL="393192" lvl="1" indent="0" eaLnBrk="1" fontAlgn="auto" hangingPunct="1">
              <a:lnSpc>
                <a:spcPct val="80000"/>
              </a:lnSpc>
              <a:spcBef>
                <a:spcPts val="324"/>
              </a:spcBef>
              <a:spcAft>
                <a:spcPts val="0"/>
              </a:spcAft>
              <a:buFont typeface="Wingdings" pitchFamily="2" charset="2"/>
              <a:buNone/>
              <a:defRPr/>
            </a:pPr>
            <a:r>
              <a:rPr lang="en-US" sz="2000" b="1" i="1" dirty="0">
                <a:latin typeface="Lucida Console" pitchFamily="49" charset="0"/>
              </a:rPr>
              <a:t>submit</a:t>
            </a:r>
            <a:r>
              <a:rPr lang="en-US" sz="2000" b="1" i="1" dirty="0"/>
              <a:t> and </a:t>
            </a:r>
            <a:r>
              <a:rPr lang="en-US" sz="2000" b="1" i="1" dirty="0">
                <a:latin typeface="Lucida Console" pitchFamily="49" charset="0"/>
              </a:rPr>
              <a:t>reset</a:t>
            </a:r>
            <a:r>
              <a:rPr lang="en-US" sz="2000" b="1" i="1" dirty="0"/>
              <a:t> </a:t>
            </a:r>
            <a:r>
              <a:rPr lang="en-US" sz="2000" b="1" i="1" dirty="0">
                <a:latin typeface="Lucida Console" pitchFamily="49" charset="0"/>
              </a:rPr>
              <a:t>input</a:t>
            </a:r>
            <a:r>
              <a:rPr lang="en-US" sz="2000" b="1" i="1" dirty="0"/>
              <a:t> Elements</a:t>
            </a:r>
          </a:p>
          <a:p>
            <a:pPr marL="365760" indent="-256032" eaLnBrk="1" fontAlgn="auto" hangingPunct="1">
              <a:lnSpc>
                <a:spcPct val="80000"/>
              </a:lnSpc>
              <a:spcAft>
                <a:spcPts val="0"/>
              </a:spcAft>
              <a:buFont typeface="Wingdings 3"/>
              <a:buChar char=""/>
              <a:defRPr/>
            </a:pPr>
            <a:r>
              <a:rPr lang="en-US" sz="2400" dirty="0"/>
              <a:t>The </a:t>
            </a:r>
            <a:r>
              <a:rPr lang="en-US" sz="2400" b="1" dirty="0">
                <a:latin typeface="Lucida Console" pitchFamily="49" charset="0"/>
              </a:rPr>
              <a:t>submit</a:t>
            </a:r>
            <a:r>
              <a:rPr lang="en-US" sz="2400" dirty="0">
                <a:latin typeface="Lucida Console" pitchFamily="49" charset="0"/>
              </a:rPr>
              <a:t> input </a:t>
            </a:r>
            <a:r>
              <a:rPr lang="en-US" sz="2400" dirty="0"/>
              <a:t>element is a button. </a:t>
            </a:r>
          </a:p>
          <a:p>
            <a:pPr marL="621792" lvl="1" eaLnBrk="1" fontAlgn="auto" hangingPunct="1">
              <a:lnSpc>
                <a:spcPct val="80000"/>
              </a:lnSpc>
              <a:spcBef>
                <a:spcPts val="324"/>
              </a:spcBef>
              <a:spcAft>
                <a:spcPts val="0"/>
              </a:spcAft>
              <a:defRPr/>
            </a:pPr>
            <a:r>
              <a:rPr lang="en-US" sz="2000" dirty="0"/>
              <a:t>When the submit button is pressed, the form’s data is sent to the location specified in the form’s action attribute. </a:t>
            </a:r>
          </a:p>
          <a:p>
            <a:pPr marL="365760" indent="-256032" eaLnBrk="1" fontAlgn="auto" hangingPunct="1">
              <a:lnSpc>
                <a:spcPct val="80000"/>
              </a:lnSpc>
              <a:spcAft>
                <a:spcPts val="0"/>
              </a:spcAft>
              <a:buFont typeface="Wingdings 3"/>
              <a:buChar char=""/>
              <a:defRPr/>
            </a:pPr>
            <a:r>
              <a:rPr lang="en-US" sz="2400" dirty="0"/>
              <a:t>The </a:t>
            </a:r>
            <a:r>
              <a:rPr lang="en-US" sz="2400" b="1" dirty="0">
                <a:latin typeface="Lucida Console" pitchFamily="49" charset="0"/>
              </a:rPr>
              <a:t>value</a:t>
            </a:r>
            <a:r>
              <a:rPr lang="en-US" sz="2400" dirty="0"/>
              <a:t> attribute sets the text displayed on the button. </a:t>
            </a:r>
          </a:p>
          <a:p>
            <a:pPr marL="365760" indent="-256032" eaLnBrk="1" fontAlgn="auto" hangingPunct="1">
              <a:lnSpc>
                <a:spcPct val="80000"/>
              </a:lnSpc>
              <a:spcAft>
                <a:spcPts val="0"/>
              </a:spcAft>
              <a:buFont typeface="Wingdings 3"/>
              <a:buChar char=""/>
              <a:defRPr/>
            </a:pPr>
            <a:r>
              <a:rPr lang="en-US" sz="2400" dirty="0"/>
              <a:t>The </a:t>
            </a:r>
            <a:r>
              <a:rPr lang="en-US" sz="2400" b="1" dirty="0">
                <a:latin typeface="Lucida Console" pitchFamily="49" charset="0"/>
              </a:rPr>
              <a:t>reset</a:t>
            </a:r>
            <a:r>
              <a:rPr lang="en-US" sz="2400" dirty="0"/>
              <a:t> input element allows a user to reset all form elements to their default values.</a:t>
            </a:r>
          </a:p>
        </p:txBody>
      </p:sp>
      <p:sp>
        <p:nvSpPr>
          <p:cNvPr id="103427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74BCD64B-25F9-4378-8024-92E46F2F8469}" type="slidenum">
              <a:rPr lang="en-US" altLang="ko-KR" sz="1200">
                <a:solidFill>
                  <a:schemeClr val="tx1"/>
                </a:solidFill>
              </a:rPr>
              <a:pPr eaLnBrk="1" hangingPunct="1"/>
              <a:t>82</a:t>
            </a:fld>
            <a:endParaRPr lang="en-US" altLang="ko-KR" sz="1200">
              <a:solidFill>
                <a:schemeClr val="tx1"/>
              </a:solidFill>
            </a:endParaRPr>
          </a:p>
        </p:txBody>
      </p:sp>
      <p:sp>
        <p:nvSpPr>
          <p:cNvPr id="8601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/>
              <a:t>2.11 Forms (Cont.)</a:t>
            </a: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20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341438"/>
            <a:ext cx="8001000" cy="4906962"/>
          </a:xfrm>
        </p:spPr>
        <p:txBody>
          <a:bodyPr>
            <a:normAutofit/>
          </a:bodyPr>
          <a:lstStyle/>
          <a:p>
            <a:pPr marL="109728" indent="0" eaLnBrk="1" fontAlgn="auto" hangingPunct="1">
              <a:lnSpc>
                <a:spcPct val="80000"/>
              </a:lnSpc>
              <a:spcAft>
                <a:spcPts val="0"/>
              </a:spcAft>
              <a:buFont typeface="Wingdings 3"/>
              <a:buNone/>
              <a:defRPr/>
            </a:pPr>
            <a:r>
              <a:rPr lang="en-US" sz="2400" b="1" i="1" dirty="0"/>
              <a:t>Additional Form Elements</a:t>
            </a:r>
          </a:p>
          <a:p>
            <a:pPr marL="365760" indent="-256032" eaLnBrk="1" fontAlgn="auto" hangingPunct="1">
              <a:lnSpc>
                <a:spcPct val="80000"/>
              </a:lnSpc>
              <a:spcAft>
                <a:spcPts val="0"/>
              </a:spcAft>
              <a:buFont typeface="Wingdings 3"/>
              <a:buChar char=""/>
              <a:defRPr/>
            </a:pPr>
            <a:r>
              <a:rPr lang="en-US" sz="2400" dirty="0"/>
              <a:t>Figure 2.15 contains a form that solicits user feedback about a website.</a:t>
            </a:r>
          </a:p>
          <a:p>
            <a:pPr marL="365760" indent="-256032" eaLnBrk="1" fontAlgn="auto" hangingPunct="1">
              <a:lnSpc>
                <a:spcPct val="80000"/>
              </a:lnSpc>
              <a:spcAft>
                <a:spcPts val="0"/>
              </a:spcAft>
              <a:buFont typeface="Wingdings 3"/>
              <a:buChar char=""/>
              <a:defRPr/>
            </a:pPr>
            <a:r>
              <a:rPr lang="en-US" sz="2400" dirty="0"/>
              <a:t>The </a:t>
            </a:r>
            <a:r>
              <a:rPr lang="en-US" sz="2400" b="1" dirty="0">
                <a:latin typeface="Lucida Console" pitchFamily="49" charset="0"/>
              </a:rPr>
              <a:t>textarea</a:t>
            </a:r>
            <a:r>
              <a:rPr lang="en-US" sz="2400" dirty="0"/>
              <a:t> element inserts a </a:t>
            </a:r>
            <a:r>
              <a:rPr lang="en-US" sz="2400" i="1" dirty="0"/>
              <a:t>multiline text area </a:t>
            </a:r>
            <a:r>
              <a:rPr lang="en-US" sz="2400" dirty="0"/>
              <a:t>into the form. </a:t>
            </a:r>
          </a:p>
          <a:p>
            <a:pPr marL="365760" indent="-256032" eaLnBrk="1" fontAlgn="auto" hangingPunct="1">
              <a:lnSpc>
                <a:spcPct val="80000"/>
              </a:lnSpc>
              <a:spcAft>
                <a:spcPts val="0"/>
              </a:spcAft>
              <a:buFont typeface="Wingdings 3"/>
              <a:buChar char=""/>
              <a:defRPr/>
            </a:pPr>
            <a:r>
              <a:rPr lang="en-US" sz="2400" dirty="0"/>
              <a:t>The number of rows is specified with the </a:t>
            </a:r>
            <a:r>
              <a:rPr lang="en-US" sz="2400" b="1" dirty="0">
                <a:latin typeface="Lucida Console" pitchFamily="49" charset="0"/>
              </a:rPr>
              <a:t>rows</a:t>
            </a:r>
            <a:r>
              <a:rPr lang="en-US" sz="2400" dirty="0"/>
              <a:t> attribute, and the number of columns (i.e., characters per line) with the </a:t>
            </a:r>
            <a:r>
              <a:rPr lang="en-US" sz="2400" b="1" dirty="0">
                <a:latin typeface="Lucida Console" pitchFamily="49" charset="0"/>
              </a:rPr>
              <a:t>cols</a:t>
            </a:r>
            <a:r>
              <a:rPr lang="en-US" sz="2400" dirty="0"/>
              <a:t> attribute. </a:t>
            </a:r>
          </a:p>
          <a:p>
            <a:pPr marL="365760" indent="-256032" eaLnBrk="1" fontAlgn="auto" hangingPunct="1">
              <a:lnSpc>
                <a:spcPct val="80000"/>
              </a:lnSpc>
              <a:spcAft>
                <a:spcPts val="0"/>
              </a:spcAft>
              <a:buFont typeface="Wingdings 3"/>
              <a:buChar char=""/>
              <a:defRPr/>
            </a:pPr>
            <a:r>
              <a:rPr lang="en-US" sz="2400" dirty="0"/>
              <a:t>Default text can be specified in other </a:t>
            </a:r>
            <a:r>
              <a:rPr lang="en-US" sz="2400" dirty="0">
                <a:latin typeface="Lucida Console" pitchFamily="49" charset="0"/>
              </a:rPr>
              <a:t>input</a:t>
            </a:r>
            <a:r>
              <a:rPr lang="en-US" sz="2400" dirty="0"/>
              <a:t> types, such as text fields, by using the </a:t>
            </a:r>
            <a:r>
              <a:rPr lang="en-US" sz="2400" dirty="0">
                <a:latin typeface="Lucida Console" pitchFamily="49" charset="0"/>
              </a:rPr>
              <a:t>value</a:t>
            </a:r>
            <a:r>
              <a:rPr lang="en-US" sz="2400" dirty="0"/>
              <a:t> attribute.</a:t>
            </a:r>
          </a:p>
        </p:txBody>
      </p:sp>
      <p:sp>
        <p:nvSpPr>
          <p:cNvPr id="104451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10436E55-0770-4414-883D-F1D47FF1EEFB}" type="slidenum">
              <a:rPr lang="en-US" altLang="ko-KR" sz="1200">
                <a:solidFill>
                  <a:schemeClr val="tx1"/>
                </a:solidFill>
              </a:rPr>
              <a:pPr eaLnBrk="1" hangingPunct="1"/>
              <a:t>83</a:t>
            </a:fld>
            <a:endParaRPr lang="en-US" altLang="ko-KR" sz="1200">
              <a:solidFill>
                <a:schemeClr val="tx1"/>
              </a:solidFill>
            </a:endParaRPr>
          </a:p>
        </p:txBody>
      </p:sp>
      <p:sp>
        <p:nvSpPr>
          <p:cNvPr id="8601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/>
              <a:t>2.11 Forms (Cont.)</a:t>
            </a: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474" name="Picture 1" descr="iw3htp5_02_HTML5_pt1_Page_48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498" name="Picture 1" descr="iw3htp5_02_HTML5_pt1_Page_49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522" name="Picture 1" descr="iw3htp5_02_HTML5_pt1_Page_50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546" name="Picture 1" descr="iw3htp5_02_HTML5_pt1_Page_51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570" name="Picture 1" descr="iw3htp5_02_HTML5_pt1_Page_52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594" name="Picture 1" descr="iw3htp5_02_HTML5_pt1_Page_53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6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09728" indent="0" eaLnBrk="1" fontAlgn="auto" hangingPunct="1">
              <a:spcAft>
                <a:spcPts val="0"/>
              </a:spcAft>
              <a:buFont typeface="Wingdings 3"/>
              <a:buNone/>
              <a:defRPr/>
            </a:pPr>
            <a:r>
              <a:rPr lang="en-US" b="1" i="1" dirty="0"/>
              <a:t>Document Type Declaration</a:t>
            </a:r>
          </a:p>
          <a:p>
            <a:pPr marL="365760" indent="-256032" eaLnBrk="1" fontAlgn="auto" hangingPunct="1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/>
              <a:t>The </a:t>
            </a:r>
            <a:r>
              <a:rPr lang="en-US" b="1" dirty="0"/>
              <a:t>document type declaration </a:t>
            </a:r>
            <a:r>
              <a:rPr lang="en-US" dirty="0"/>
              <a:t>(</a:t>
            </a:r>
            <a:r>
              <a:rPr lang="en-US" b="1" dirty="0"/>
              <a:t>DOCTYPE</a:t>
            </a:r>
            <a:r>
              <a:rPr lang="en-US" dirty="0"/>
              <a:t>) is required in HTML5 documents so that browsers render the page in standards mode. </a:t>
            </a:r>
          </a:p>
          <a:p>
            <a:pPr marL="365760" indent="-256032" eaLnBrk="1" fontAlgn="auto" hangingPunct="1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/>
              <a:t>Some browsers operate in quirks mode to maintain backward compatibility with web pages that are not up-to-date with the latest standards. </a:t>
            </a:r>
          </a:p>
        </p:txBody>
      </p:sp>
      <p:sp>
        <p:nvSpPr>
          <p:cNvPr id="28675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74C6F022-E01D-41E2-88E2-9D4845C73635}" type="slidenum">
              <a:rPr lang="en-US" altLang="ko-KR" sz="1200">
                <a:solidFill>
                  <a:schemeClr val="tx1"/>
                </a:solidFill>
              </a:rPr>
              <a:pPr eaLnBrk="1" hangingPunct="1"/>
              <a:t>9</a:t>
            </a:fld>
            <a:endParaRPr lang="en-US" altLang="ko-KR" sz="1200">
              <a:solidFill>
                <a:schemeClr val="tx1"/>
              </a:solidFill>
            </a:endParaRPr>
          </a:p>
        </p:txBody>
      </p:sp>
      <p:sp>
        <p:nvSpPr>
          <p:cNvPr id="4403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/>
              <a:t>2.3 First HTML5 Example</a:t>
            </a: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341438"/>
            <a:ext cx="8001000" cy="4906962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ko-KR">
                <a:ea typeface="굴림" panose="020B0600000101010101" pitchFamily="50" charset="-127"/>
              </a:rPr>
              <a:t>The </a:t>
            </a:r>
            <a:r>
              <a:rPr lang="en-US" altLang="ko-KR">
                <a:latin typeface="Lucida Console" panose="020B0609040504020204" pitchFamily="49" charset="0"/>
                <a:ea typeface="굴림" panose="020B0600000101010101" pitchFamily="50" charset="-127"/>
              </a:rPr>
              <a:t>password</a:t>
            </a:r>
            <a:r>
              <a:rPr lang="en-US" altLang="ko-KR">
                <a:ea typeface="굴림" panose="020B0600000101010101" pitchFamily="50" charset="-127"/>
              </a:rPr>
              <a:t> input inserts a password box into a form.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ko-KR">
                <a:ea typeface="굴림" panose="020B0600000101010101" pitchFamily="50" charset="-127"/>
              </a:rPr>
              <a:t>Allows users to enter sensitive information, such as credit card numbers and passwords, by “masking” the information input with another character, usually asterisks.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ko-KR">
                <a:ea typeface="굴림" panose="020B0600000101010101" pitchFamily="50" charset="-127"/>
              </a:rPr>
              <a:t>The actual value input is sent to the web server, not the asterisks that mask the input.</a:t>
            </a:r>
          </a:p>
        </p:txBody>
      </p:sp>
      <p:sp>
        <p:nvSpPr>
          <p:cNvPr id="111619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39A52EB9-2A00-4843-966C-92A97E98FE2E}" type="slidenum">
              <a:rPr lang="en-US" altLang="ko-KR" sz="1200">
                <a:solidFill>
                  <a:schemeClr val="tx1"/>
                </a:solidFill>
              </a:rPr>
              <a:pPr eaLnBrk="1" hangingPunct="1"/>
              <a:t>90</a:t>
            </a:fld>
            <a:endParaRPr lang="en-US" altLang="ko-KR" sz="1200">
              <a:solidFill>
                <a:schemeClr val="tx1"/>
              </a:solidFill>
            </a:endParaRPr>
          </a:p>
        </p:txBody>
      </p:sp>
      <p:sp>
        <p:nvSpPr>
          <p:cNvPr id="8909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/>
              <a:t>2.11 Forms (Cont.)</a:t>
            </a: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6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341438"/>
            <a:ext cx="8001000" cy="4906962"/>
          </a:xfrm>
        </p:spPr>
        <p:txBody>
          <a:bodyPr>
            <a:normAutofit lnSpcReduction="10000"/>
          </a:bodyPr>
          <a:lstStyle/>
          <a:p>
            <a:pPr marL="365760" indent="-256032" eaLnBrk="1" fontAlgn="auto" hangingPunct="1">
              <a:lnSpc>
                <a:spcPct val="90000"/>
              </a:lnSpc>
              <a:spcAft>
                <a:spcPts val="0"/>
              </a:spcAft>
              <a:buFont typeface="Wingdings 3"/>
              <a:buChar char=""/>
              <a:defRPr/>
            </a:pPr>
            <a:r>
              <a:rPr lang="en-US" sz="2400" dirty="0"/>
              <a:t>The </a:t>
            </a:r>
            <a:r>
              <a:rPr lang="en-US" sz="2400" dirty="0">
                <a:latin typeface="Lucida Console" pitchFamily="49" charset="0"/>
              </a:rPr>
              <a:t>checkbox</a:t>
            </a:r>
            <a:r>
              <a:rPr lang="en-US" sz="2400" dirty="0"/>
              <a:t> input element enables users to select and option.</a:t>
            </a:r>
          </a:p>
          <a:p>
            <a:pPr marL="621792" lvl="1" eaLnBrk="1" fontAlgn="auto" hangingPunct="1">
              <a:lnSpc>
                <a:spcPct val="90000"/>
              </a:lnSpc>
              <a:spcBef>
                <a:spcPts val="324"/>
              </a:spcBef>
              <a:spcAft>
                <a:spcPts val="0"/>
              </a:spcAft>
              <a:defRPr/>
            </a:pPr>
            <a:r>
              <a:rPr lang="en-US" sz="2000" dirty="0"/>
              <a:t>When the </a:t>
            </a:r>
            <a:r>
              <a:rPr lang="en-US" sz="2000" dirty="0">
                <a:latin typeface="Lucida Console" pitchFamily="49" charset="0"/>
              </a:rPr>
              <a:t>checkbox</a:t>
            </a:r>
            <a:r>
              <a:rPr lang="en-US" sz="2000" dirty="0"/>
              <a:t> is selected, a check mark appears in the </a:t>
            </a:r>
            <a:r>
              <a:rPr lang="en-US" sz="2000" dirty="0">
                <a:latin typeface="Lucida Console" pitchFamily="49" charset="0"/>
              </a:rPr>
              <a:t>checkbox</a:t>
            </a:r>
            <a:r>
              <a:rPr lang="en-US" sz="2000" dirty="0"/>
              <a:t> . Otherwise, the checkbox is empty</a:t>
            </a:r>
          </a:p>
          <a:p>
            <a:pPr marL="621792" lvl="1" eaLnBrk="1" fontAlgn="auto" hangingPunct="1">
              <a:lnSpc>
                <a:spcPct val="90000"/>
              </a:lnSpc>
              <a:spcBef>
                <a:spcPts val="324"/>
              </a:spcBef>
              <a:spcAft>
                <a:spcPts val="0"/>
              </a:spcAft>
              <a:defRPr/>
            </a:pPr>
            <a:r>
              <a:rPr lang="en-US" sz="2000" dirty="0">
                <a:latin typeface="Lucida Console" pitchFamily="49" charset="0"/>
              </a:rPr>
              <a:t>checkbox</a:t>
            </a:r>
            <a:r>
              <a:rPr lang="en-US" sz="2000" dirty="0"/>
              <a:t>es can be used individually and in groups. </a:t>
            </a:r>
            <a:r>
              <a:rPr lang="en-US" sz="2000" dirty="0">
                <a:latin typeface="Lucida Console" pitchFamily="49" charset="0"/>
              </a:rPr>
              <a:t>checkbox</a:t>
            </a:r>
            <a:r>
              <a:rPr lang="en-US" sz="2000" dirty="0"/>
              <a:t>es that are part of the same group have the same name</a:t>
            </a:r>
          </a:p>
          <a:p>
            <a:pPr marL="365760" indent="-256032" eaLnBrk="1" fontAlgn="auto" hangingPunct="1">
              <a:lnSpc>
                <a:spcPct val="90000"/>
              </a:lnSpc>
              <a:spcAft>
                <a:spcPts val="0"/>
              </a:spcAft>
              <a:buFont typeface="Wingdings 3"/>
              <a:buChar char=""/>
              <a:defRPr/>
            </a:pPr>
            <a:r>
              <a:rPr lang="en-US" sz="2400" dirty="0">
                <a:latin typeface="Lucida Console" pitchFamily="49" charset="0"/>
              </a:rPr>
              <a:t>radio</a:t>
            </a:r>
            <a:r>
              <a:rPr lang="en-US" sz="2400" dirty="0"/>
              <a:t> buttons are similar to</a:t>
            </a:r>
            <a:r>
              <a:rPr lang="en-US" sz="2400" dirty="0">
                <a:latin typeface="Lucida Console" pitchFamily="49" charset="0"/>
              </a:rPr>
              <a:t> checkbox</a:t>
            </a:r>
            <a:r>
              <a:rPr lang="en-US" sz="2400" dirty="0"/>
              <a:t>es, except that only one radio button in a group can be selected at any time.</a:t>
            </a:r>
          </a:p>
          <a:p>
            <a:pPr marL="621792" lvl="1" eaLnBrk="1" fontAlgn="auto" hangingPunct="1">
              <a:lnSpc>
                <a:spcPct val="90000"/>
              </a:lnSpc>
              <a:spcBef>
                <a:spcPts val="324"/>
              </a:spcBef>
              <a:spcAft>
                <a:spcPts val="0"/>
              </a:spcAft>
              <a:defRPr/>
            </a:pPr>
            <a:r>
              <a:rPr lang="en-US" sz="2000" dirty="0"/>
              <a:t>All radio buttons in a group have the same name attribute but different value attributes.</a:t>
            </a:r>
          </a:p>
          <a:p>
            <a:pPr marL="365760" indent="-256032" eaLnBrk="1" fontAlgn="auto" hangingPunct="1">
              <a:lnSpc>
                <a:spcPct val="90000"/>
              </a:lnSpc>
              <a:spcAft>
                <a:spcPts val="0"/>
              </a:spcAft>
              <a:buFont typeface="Wingdings 3"/>
              <a:buChar char=""/>
              <a:defRPr/>
            </a:pPr>
            <a:r>
              <a:rPr lang="en-US" sz="2400" dirty="0"/>
              <a:t>The </a:t>
            </a:r>
            <a:r>
              <a:rPr lang="en-US" sz="2400" dirty="0">
                <a:latin typeface="Lucida Console" pitchFamily="49" charset="0"/>
              </a:rPr>
              <a:t>select</a:t>
            </a:r>
            <a:r>
              <a:rPr lang="en-US" sz="2400" dirty="0"/>
              <a:t> input provides a drop-down list of items.</a:t>
            </a:r>
          </a:p>
          <a:p>
            <a:pPr marL="621792" lvl="1" eaLnBrk="1" fontAlgn="auto" hangingPunct="1">
              <a:lnSpc>
                <a:spcPct val="90000"/>
              </a:lnSpc>
              <a:spcBef>
                <a:spcPts val="324"/>
              </a:spcBef>
              <a:spcAft>
                <a:spcPts val="0"/>
              </a:spcAft>
              <a:defRPr/>
            </a:pPr>
            <a:r>
              <a:rPr lang="en-US" sz="2000" dirty="0"/>
              <a:t>The </a:t>
            </a:r>
            <a:r>
              <a:rPr lang="en-US" sz="2000" dirty="0">
                <a:latin typeface="Lucida Console" pitchFamily="49" charset="0"/>
              </a:rPr>
              <a:t>name</a:t>
            </a:r>
            <a:r>
              <a:rPr lang="en-US" sz="2000" dirty="0"/>
              <a:t> attribute identifies the drop-down list.</a:t>
            </a:r>
          </a:p>
          <a:p>
            <a:pPr marL="621792" lvl="1" eaLnBrk="1" fontAlgn="auto" hangingPunct="1">
              <a:lnSpc>
                <a:spcPct val="90000"/>
              </a:lnSpc>
              <a:spcBef>
                <a:spcPts val="324"/>
              </a:spcBef>
              <a:spcAft>
                <a:spcPts val="0"/>
              </a:spcAft>
              <a:defRPr/>
            </a:pPr>
            <a:r>
              <a:rPr lang="en-US" sz="2000" dirty="0"/>
              <a:t>The </a:t>
            </a:r>
            <a:r>
              <a:rPr lang="en-US" sz="2000" dirty="0">
                <a:latin typeface="Lucida Console" pitchFamily="49" charset="0"/>
              </a:rPr>
              <a:t>option</a:t>
            </a:r>
            <a:r>
              <a:rPr lang="en-US" sz="2000" dirty="0"/>
              <a:t> element adds items to the drop-down list.</a:t>
            </a:r>
          </a:p>
        </p:txBody>
      </p:sp>
      <p:sp>
        <p:nvSpPr>
          <p:cNvPr id="112643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66EE7DA7-D82E-4229-A4FD-D810A67A0FBC}" type="slidenum">
              <a:rPr lang="en-US" altLang="ko-KR" sz="1200">
                <a:solidFill>
                  <a:schemeClr val="tx1"/>
                </a:solidFill>
              </a:rPr>
              <a:pPr eaLnBrk="1" hangingPunct="1"/>
              <a:t>91</a:t>
            </a:fld>
            <a:endParaRPr lang="en-US" altLang="ko-KR" sz="1200">
              <a:solidFill>
                <a:schemeClr val="tx1"/>
              </a:solidFill>
            </a:endParaRPr>
          </a:p>
        </p:txBody>
      </p:sp>
      <p:sp>
        <p:nvSpPr>
          <p:cNvPr id="9011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/>
              <a:t>2.11 Forms (Cont.)</a:t>
            </a: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666" name="Picture 1" descr="iw3htp5_02_HTML5_pt1_Page_54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690" name="Picture 1" descr="iw3htp5_02_HTML5_pt1_Page_55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341438"/>
            <a:ext cx="8001000" cy="4906962"/>
          </a:xfrm>
        </p:spPr>
        <p:txBody>
          <a:bodyPr/>
          <a:lstStyle/>
          <a:p>
            <a:pPr eaLnBrk="1" hangingPunct="1"/>
            <a:r>
              <a:rPr lang="en-US" altLang="ko-KR">
                <a:ea typeface="굴림" panose="020B0600000101010101" pitchFamily="50" charset="-127"/>
              </a:rPr>
              <a:t>The </a:t>
            </a:r>
            <a:r>
              <a:rPr lang="en-US" altLang="ko-KR">
                <a:latin typeface="Lucida Console" panose="020B0609040504020204" pitchFamily="49" charset="0"/>
                <a:ea typeface="굴림" panose="020B0600000101010101" pitchFamily="50" charset="-127"/>
              </a:rPr>
              <a:t>a</a:t>
            </a:r>
            <a:r>
              <a:rPr lang="en-US" altLang="ko-KR">
                <a:ea typeface="굴림" panose="020B0600000101010101" pitchFamily="50" charset="-127"/>
              </a:rPr>
              <a:t> tag can be used to link to another section of the same document by specifying the element’s </a:t>
            </a:r>
            <a:r>
              <a:rPr lang="en-US" altLang="ko-KR">
                <a:latin typeface="Lucida Console" panose="020B0609040504020204" pitchFamily="49" charset="0"/>
                <a:ea typeface="굴림" panose="020B0600000101010101" pitchFamily="50" charset="-127"/>
              </a:rPr>
              <a:t>id </a:t>
            </a:r>
            <a:r>
              <a:rPr lang="en-US" altLang="ko-KR">
                <a:ea typeface="굴림" panose="020B0600000101010101" pitchFamily="50" charset="-127"/>
              </a:rPr>
              <a:t>as the link’s </a:t>
            </a:r>
            <a:r>
              <a:rPr lang="en-US" altLang="ko-KR">
                <a:latin typeface="Lucida Console" panose="020B0609040504020204" pitchFamily="49" charset="0"/>
                <a:ea typeface="굴림" panose="020B0600000101010101" pitchFamily="50" charset="-127"/>
              </a:rPr>
              <a:t>href</a:t>
            </a:r>
            <a:r>
              <a:rPr lang="en-US" altLang="ko-KR">
                <a:ea typeface="굴림" panose="020B0600000101010101" pitchFamily="50" charset="-127"/>
              </a:rPr>
              <a:t>.</a:t>
            </a:r>
          </a:p>
          <a:p>
            <a:pPr eaLnBrk="1" hangingPunct="1"/>
            <a:r>
              <a:rPr lang="en-US" altLang="ko-KR">
                <a:ea typeface="굴림" panose="020B0600000101010101" pitchFamily="50" charset="-127"/>
              </a:rPr>
              <a:t>To link internally to an element with its </a:t>
            </a:r>
            <a:r>
              <a:rPr lang="en-US" altLang="ko-KR">
                <a:latin typeface="Lucida Console" panose="020B0609040504020204" pitchFamily="49" charset="0"/>
                <a:ea typeface="굴림" panose="020B0600000101010101" pitchFamily="50" charset="-127"/>
              </a:rPr>
              <a:t>id</a:t>
            </a:r>
            <a:r>
              <a:rPr lang="en-US" altLang="ko-KR">
                <a:ea typeface="굴림" panose="020B0600000101010101" pitchFamily="50" charset="-127"/>
              </a:rPr>
              <a:t> attribute set, use the syntax </a:t>
            </a:r>
            <a:r>
              <a:rPr lang="en-US" altLang="ko-KR" i="1">
                <a:ea typeface="굴림" panose="020B0600000101010101" pitchFamily="50" charset="-127"/>
              </a:rPr>
              <a:t>#id</a:t>
            </a:r>
            <a:r>
              <a:rPr lang="en-US" altLang="ko-KR">
                <a:ea typeface="굴림" panose="020B0600000101010101" pitchFamily="50" charset="-127"/>
              </a:rPr>
              <a:t>.</a:t>
            </a:r>
          </a:p>
        </p:txBody>
      </p:sp>
      <p:sp>
        <p:nvSpPr>
          <p:cNvPr id="115715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D858B3FE-166F-4BD2-8755-89AD2A0DB2B5}" type="slidenum">
              <a:rPr lang="en-US" altLang="ko-KR" sz="1200">
                <a:solidFill>
                  <a:schemeClr val="tx1"/>
                </a:solidFill>
              </a:rPr>
              <a:pPr eaLnBrk="1" hangingPunct="1"/>
              <a:t>94</a:t>
            </a:fld>
            <a:endParaRPr lang="en-US" altLang="ko-KR" sz="1200">
              <a:solidFill>
                <a:schemeClr val="tx1"/>
              </a:solidFill>
            </a:endParaRPr>
          </a:p>
        </p:txBody>
      </p:sp>
      <p:sp>
        <p:nvSpPr>
          <p:cNvPr id="9523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/>
              <a:t>2.12 Internal Linking</a:t>
            </a: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738" name="Picture 1" descr="iw3htp5_02_HTML5_pt1_Page_56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762" name="Picture 1" descr="iw3htp5_02_HTML5_pt1_Page_57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786" name="Picture 1" descr="iw3htp5_02_HTML5_pt1_Page_58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810" name="Picture 1" descr="iw3htp5_02_HTML5_pt1_Page_59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834" name="Picture 1" descr="iw3htp5_02_HTML5_pt1_Page_60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theme/_rels/them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Deitel_HTP_AlphaTemplate">
  <a:themeElements>
    <a:clrScheme name="Deitel_HTP_AlphaTemplat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itel_HTP_AlphaTempla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228600" marR="0" indent="-22860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25000"/>
          </a:spcAft>
          <a:buClr>
            <a:schemeClr val="tx1"/>
          </a:buClr>
          <a:buSzTx/>
          <a:buFontTx/>
          <a:buNone/>
          <a:tabLst/>
          <a:defRPr kumimoji="0" lang="en-US" sz="1600" b="0" i="0" u="none" strike="noStrike" cap="none" normalizeH="0" baseline="0" smtClean="0">
            <a:ln>
              <a:noFill/>
            </a:ln>
            <a:solidFill>
              <a:srgbClr val="275AFF"/>
            </a:solidFill>
            <a:effectLst/>
            <a:latin typeface="Arial" charset="0"/>
            <a:ea typeface="Times New Roman" pitchFamily="18" charset="0"/>
            <a:cs typeface="AGaramond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228600" marR="0" indent="-22860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25000"/>
          </a:spcAft>
          <a:buClr>
            <a:schemeClr val="tx1"/>
          </a:buClr>
          <a:buSzTx/>
          <a:buFontTx/>
          <a:buNone/>
          <a:tabLst/>
          <a:defRPr kumimoji="0" lang="en-US" sz="1600" b="0" i="0" u="none" strike="noStrike" cap="none" normalizeH="0" baseline="0" smtClean="0">
            <a:ln>
              <a:noFill/>
            </a:ln>
            <a:solidFill>
              <a:srgbClr val="275AFF"/>
            </a:solidFill>
            <a:effectLst/>
            <a:latin typeface="Arial" charset="0"/>
            <a:ea typeface="Times New Roman" pitchFamily="18" charset="0"/>
            <a:cs typeface="AGaramond" pitchFamily="18" charset="0"/>
          </a:defRPr>
        </a:defPPr>
      </a:lstStyle>
    </a:lnDef>
  </a:objectDefaults>
  <a:extraClrSchemeLst>
    <a:extraClrScheme>
      <a:clrScheme name="Deitel_HTP_AlphaTemplat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itel_HTP_AlphaTemplat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itel_HTP_AlphaTemplat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itel_HTP_AlphaTemplat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itel_HTP_AlphaTemplat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itel_HTP_AlphaTemplat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itel_HTP_AlphaTemplat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itel_HTP_AlphaTemplat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itel_HTP_AlphaTemplat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itel_HTP_AlphaTemplat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itel_HTP_AlphaTemplat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itel_HTP_AlphaTemplat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0.xml><?xml version="1.0" encoding="utf-8"?>
<a:theme xmlns:a="http://schemas.openxmlformats.org/drawingml/2006/main" name="Paragraphs">
  <a:themeElements>
    <a:clrScheme name="Paragraphs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Paragraphs">
      <a:majorFont>
        <a:latin typeface="Arial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228600" marR="0" indent="-22860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25000"/>
          </a:spcAft>
          <a:buClr>
            <a:schemeClr val="tx1"/>
          </a:buClr>
          <a:buSzTx/>
          <a:buFontTx/>
          <a:buNone/>
          <a:tabLst/>
          <a:defRPr kumimoji="0" lang="en-US" sz="1600" b="0" i="0" u="none" strike="noStrike" cap="none" normalizeH="0" baseline="0" smtClean="0">
            <a:ln>
              <a:noFill/>
            </a:ln>
            <a:solidFill>
              <a:srgbClr val="275AFF"/>
            </a:solidFill>
            <a:effectLst/>
            <a:latin typeface="Arial" charset="0"/>
            <a:ea typeface="Times New Roman" pitchFamily="18" charset="0"/>
            <a:cs typeface="AGaramond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228600" marR="0" indent="-22860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25000"/>
          </a:spcAft>
          <a:buClr>
            <a:schemeClr val="tx1"/>
          </a:buClr>
          <a:buSzTx/>
          <a:buFontTx/>
          <a:buNone/>
          <a:tabLst/>
          <a:defRPr kumimoji="0" lang="en-US" sz="1600" b="0" i="0" u="none" strike="noStrike" cap="none" normalizeH="0" baseline="0" smtClean="0">
            <a:ln>
              <a:noFill/>
            </a:ln>
            <a:solidFill>
              <a:srgbClr val="275AFF"/>
            </a:solidFill>
            <a:effectLst/>
            <a:latin typeface="Arial" charset="0"/>
            <a:ea typeface="Times New Roman" pitchFamily="18" charset="0"/>
            <a:cs typeface="AGaramond" pitchFamily="18" charset="0"/>
          </a:defRPr>
        </a:defPPr>
      </a:lstStyle>
    </a:lnDef>
  </a:objectDefaults>
  <a:extraClrSchemeLst>
    <a:extraClrScheme>
      <a:clrScheme name="Paragraph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aragraphs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aragraphs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aragraphs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aragraphs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aragraphs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aragraphs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aragraphs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aragraphs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aragraphs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aragraphs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aragraphs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1.xml><?xml version="1.0" encoding="utf-8"?>
<a:theme xmlns:a="http://schemas.openxmlformats.org/drawingml/2006/main" name="1_Paragraphs">
  <a:themeElements>
    <a:clrScheme name="1_Paragraphs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Paragraphs">
      <a:majorFont>
        <a:latin typeface="Arial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228600" marR="0" indent="-22860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25000"/>
          </a:spcAft>
          <a:buClr>
            <a:schemeClr val="tx1"/>
          </a:buClr>
          <a:buSzTx/>
          <a:buFontTx/>
          <a:buNone/>
          <a:tabLst/>
          <a:defRPr kumimoji="0" lang="en-US" sz="1600" b="0" i="0" u="none" strike="noStrike" cap="none" normalizeH="0" baseline="0" smtClean="0">
            <a:ln>
              <a:noFill/>
            </a:ln>
            <a:solidFill>
              <a:srgbClr val="275AFF"/>
            </a:solidFill>
            <a:effectLst/>
            <a:latin typeface="Arial" charset="0"/>
            <a:ea typeface="Times New Roman" pitchFamily="18" charset="0"/>
            <a:cs typeface="AGaramond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228600" marR="0" indent="-22860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25000"/>
          </a:spcAft>
          <a:buClr>
            <a:schemeClr val="tx1"/>
          </a:buClr>
          <a:buSzTx/>
          <a:buFontTx/>
          <a:buNone/>
          <a:tabLst/>
          <a:defRPr kumimoji="0" lang="en-US" sz="1600" b="0" i="0" u="none" strike="noStrike" cap="none" normalizeH="0" baseline="0" smtClean="0">
            <a:ln>
              <a:noFill/>
            </a:ln>
            <a:solidFill>
              <a:srgbClr val="275AFF"/>
            </a:solidFill>
            <a:effectLst/>
            <a:latin typeface="Arial" charset="0"/>
            <a:ea typeface="Times New Roman" pitchFamily="18" charset="0"/>
            <a:cs typeface="AGaramond" pitchFamily="18" charset="0"/>
          </a:defRPr>
        </a:defPPr>
      </a:lstStyle>
    </a:lnDef>
  </a:objectDefaults>
  <a:extraClrSchemeLst>
    <a:extraClrScheme>
      <a:clrScheme name="1_Paragraph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Paragraphs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Paragraphs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Paragraphs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Paragraphs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Paragraphs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Paragraphs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Paragraphs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Paragraphs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Paragraphs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Paragraphs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Paragraphs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2.xml><?xml version="1.0" encoding="utf-8"?>
<a:theme xmlns:a="http://schemas.openxmlformats.org/drawingml/2006/main" name="Concourse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Concourse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1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Deitel_HTP_Title">
  <a:themeElements>
    <a:clrScheme name="Deitel_HTP_Titl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itel_HTP_Titl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228600" marR="0" indent="-22860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25000"/>
          </a:spcAft>
          <a:buClr>
            <a:schemeClr val="tx1"/>
          </a:buClr>
          <a:buSzTx/>
          <a:buFontTx/>
          <a:buNone/>
          <a:tabLst/>
          <a:defRPr kumimoji="0" lang="en-US" sz="1600" b="0" i="0" u="none" strike="noStrike" cap="none" normalizeH="0" baseline="0" smtClean="0">
            <a:ln>
              <a:noFill/>
            </a:ln>
            <a:solidFill>
              <a:srgbClr val="275AFF"/>
            </a:solidFill>
            <a:effectLst/>
            <a:latin typeface="Arial" charset="0"/>
            <a:ea typeface="Times New Roman" pitchFamily="18" charset="0"/>
            <a:cs typeface="AGaramond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228600" marR="0" indent="-22860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25000"/>
          </a:spcAft>
          <a:buClr>
            <a:schemeClr val="tx1"/>
          </a:buClr>
          <a:buSzTx/>
          <a:buFontTx/>
          <a:buNone/>
          <a:tabLst/>
          <a:defRPr kumimoji="0" lang="en-US" sz="1600" b="0" i="0" u="none" strike="noStrike" cap="none" normalizeH="0" baseline="0" smtClean="0">
            <a:ln>
              <a:noFill/>
            </a:ln>
            <a:solidFill>
              <a:srgbClr val="275AFF"/>
            </a:solidFill>
            <a:effectLst/>
            <a:latin typeface="Arial" charset="0"/>
            <a:ea typeface="Times New Roman" pitchFamily="18" charset="0"/>
            <a:cs typeface="AGaramond" pitchFamily="18" charset="0"/>
          </a:defRPr>
        </a:defPPr>
      </a:lstStyle>
    </a:lnDef>
  </a:objectDefaults>
  <a:extraClrSchemeLst>
    <a:extraClrScheme>
      <a:clrScheme name="Deitel_HTP_Titl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itel_HTP_Titl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itel_HTP_Titl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itel_HTP_Titl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itel_HTP_Titl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itel_HTP_Titl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itel_HTP_Titl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itel_HTP_Titl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itel_HTP_Titl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itel_HTP_Titl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itel_HTP_Titl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itel_HTP_Titl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Quotes">
  <a:themeElements>
    <a:clrScheme name="Quotes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Quotes">
      <a:majorFont>
        <a:latin typeface="Arial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228600" marR="0" indent="-22860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25000"/>
          </a:spcAft>
          <a:buClr>
            <a:schemeClr val="tx1"/>
          </a:buClr>
          <a:buSzTx/>
          <a:buFontTx/>
          <a:buNone/>
          <a:tabLst/>
          <a:defRPr kumimoji="0" lang="en-US" sz="1600" b="0" i="0" u="none" strike="noStrike" cap="none" normalizeH="0" baseline="0" smtClean="0">
            <a:ln>
              <a:noFill/>
            </a:ln>
            <a:solidFill>
              <a:srgbClr val="275AFF"/>
            </a:solidFill>
            <a:effectLst/>
            <a:latin typeface="Arial" charset="0"/>
            <a:ea typeface="Times New Roman" pitchFamily="18" charset="0"/>
            <a:cs typeface="AGaramond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228600" marR="0" indent="-22860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25000"/>
          </a:spcAft>
          <a:buClr>
            <a:schemeClr val="tx1"/>
          </a:buClr>
          <a:buSzTx/>
          <a:buFontTx/>
          <a:buNone/>
          <a:tabLst/>
          <a:defRPr kumimoji="0" lang="en-US" sz="1600" b="0" i="0" u="none" strike="noStrike" cap="none" normalizeH="0" baseline="0" smtClean="0">
            <a:ln>
              <a:noFill/>
            </a:ln>
            <a:solidFill>
              <a:srgbClr val="275AFF"/>
            </a:solidFill>
            <a:effectLst/>
            <a:latin typeface="Arial" charset="0"/>
            <a:ea typeface="Times New Roman" pitchFamily="18" charset="0"/>
            <a:cs typeface="AGaramond" pitchFamily="18" charset="0"/>
          </a:defRPr>
        </a:defPPr>
      </a:lstStyle>
    </a:lnDef>
  </a:objectDefaults>
  <a:extraClrSchemeLst>
    <a:extraClrScheme>
      <a:clrScheme name="Quote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Quotes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Quotes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Quotes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Quotes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Quotes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Quotes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Quotes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Quotes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Quotes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Quotes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Quotes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bjectives">
  <a:themeElements>
    <a:clrScheme name="Objectives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bjective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228600" marR="0" indent="-22860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25000"/>
          </a:spcAft>
          <a:buClr>
            <a:schemeClr val="tx1"/>
          </a:buClr>
          <a:buSzTx/>
          <a:buFontTx/>
          <a:buNone/>
          <a:tabLst/>
          <a:defRPr kumimoji="0" lang="en-US" sz="1600" b="0" i="0" u="none" strike="noStrike" cap="none" normalizeH="0" baseline="0" smtClean="0">
            <a:ln>
              <a:noFill/>
            </a:ln>
            <a:solidFill>
              <a:srgbClr val="275AFF"/>
            </a:solidFill>
            <a:effectLst/>
            <a:latin typeface="Arial" charset="0"/>
            <a:ea typeface="Times New Roman" pitchFamily="18" charset="0"/>
            <a:cs typeface="AGaramond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228600" marR="0" indent="-22860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25000"/>
          </a:spcAft>
          <a:buClr>
            <a:schemeClr val="tx1"/>
          </a:buClr>
          <a:buSzTx/>
          <a:buFontTx/>
          <a:buNone/>
          <a:tabLst/>
          <a:defRPr kumimoji="0" lang="en-US" sz="1600" b="0" i="0" u="none" strike="noStrike" cap="none" normalizeH="0" baseline="0" smtClean="0">
            <a:ln>
              <a:noFill/>
            </a:ln>
            <a:solidFill>
              <a:srgbClr val="275AFF"/>
            </a:solidFill>
            <a:effectLst/>
            <a:latin typeface="Arial" charset="0"/>
            <a:ea typeface="Times New Roman" pitchFamily="18" charset="0"/>
            <a:cs typeface="AGaramond" pitchFamily="18" charset="0"/>
          </a:defRPr>
        </a:defPPr>
      </a:lstStyle>
    </a:lnDef>
  </a:objectDefaults>
  <a:extraClrSchemeLst>
    <a:extraClrScheme>
      <a:clrScheme name="Objective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bjectives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bjectives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bjectives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bjectives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bjectives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bjectives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bjectives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bjectives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bjectives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bjectives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bjectives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Outline">
  <a:themeElements>
    <a:clrScheme name="Outlin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utline">
      <a:majorFont>
        <a:latin typeface="Goudy Sans Medium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228600" marR="0" indent="-22860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25000"/>
          </a:spcAft>
          <a:buClr>
            <a:schemeClr val="tx1"/>
          </a:buClr>
          <a:buSzTx/>
          <a:buFontTx/>
          <a:buNone/>
          <a:tabLst/>
          <a:defRPr kumimoji="0" lang="en-US" sz="1600" b="0" i="0" u="none" strike="noStrike" cap="none" normalizeH="0" baseline="0" smtClean="0">
            <a:ln>
              <a:noFill/>
            </a:ln>
            <a:solidFill>
              <a:srgbClr val="275AFF"/>
            </a:solidFill>
            <a:effectLst/>
            <a:latin typeface="Arial" charset="0"/>
            <a:ea typeface="Times New Roman" pitchFamily="18" charset="0"/>
            <a:cs typeface="AGaramond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228600" marR="0" indent="-22860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25000"/>
          </a:spcAft>
          <a:buClr>
            <a:schemeClr val="tx1"/>
          </a:buClr>
          <a:buSzTx/>
          <a:buFontTx/>
          <a:buNone/>
          <a:tabLst/>
          <a:defRPr kumimoji="0" lang="en-US" sz="1600" b="0" i="0" u="none" strike="noStrike" cap="none" normalizeH="0" baseline="0" smtClean="0">
            <a:ln>
              <a:noFill/>
            </a:ln>
            <a:solidFill>
              <a:srgbClr val="275AFF"/>
            </a:solidFill>
            <a:effectLst/>
            <a:latin typeface="Arial" charset="0"/>
            <a:ea typeface="Times New Roman" pitchFamily="18" charset="0"/>
            <a:cs typeface="AGaramond" pitchFamily="18" charset="0"/>
          </a:defRPr>
        </a:defPPr>
      </a:lstStyle>
    </a:lnDef>
  </a:objectDefaults>
  <a:extraClrSchemeLst>
    <a:extraClrScheme>
      <a:clrScheme name="Outlin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utlin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utlin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utlin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utlin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utlin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utlin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utlin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utlin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utlin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utlin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utlin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Tips">
  <a:themeElements>
    <a:clrScheme name="Tips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Tips">
      <a:majorFont>
        <a:latin typeface="Arial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228600" marR="0" indent="-22860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25000"/>
          </a:spcAft>
          <a:buClr>
            <a:schemeClr val="tx1"/>
          </a:buClr>
          <a:buSzTx/>
          <a:buFontTx/>
          <a:buNone/>
          <a:tabLst/>
          <a:defRPr kumimoji="0" lang="en-US" sz="1600" b="0" i="0" u="none" strike="noStrike" cap="none" normalizeH="0" baseline="0" smtClean="0">
            <a:ln>
              <a:noFill/>
            </a:ln>
            <a:solidFill>
              <a:srgbClr val="275AFF"/>
            </a:solidFill>
            <a:effectLst/>
            <a:latin typeface="Arial" charset="0"/>
            <a:ea typeface="Times New Roman" pitchFamily="18" charset="0"/>
            <a:cs typeface="AGaramond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228600" marR="0" indent="-22860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25000"/>
          </a:spcAft>
          <a:buClr>
            <a:schemeClr val="tx1"/>
          </a:buClr>
          <a:buSzTx/>
          <a:buFontTx/>
          <a:buNone/>
          <a:tabLst/>
          <a:defRPr kumimoji="0" lang="en-US" sz="1600" b="0" i="0" u="none" strike="noStrike" cap="none" normalizeH="0" baseline="0" smtClean="0">
            <a:ln>
              <a:noFill/>
            </a:ln>
            <a:solidFill>
              <a:srgbClr val="275AFF"/>
            </a:solidFill>
            <a:effectLst/>
            <a:latin typeface="Arial" charset="0"/>
            <a:ea typeface="Times New Roman" pitchFamily="18" charset="0"/>
            <a:cs typeface="AGaramond" pitchFamily="18" charset="0"/>
          </a:defRPr>
        </a:defPPr>
      </a:lstStyle>
    </a:lnDef>
  </a:objectDefaults>
  <a:extraClrSchemeLst>
    <a:extraClrScheme>
      <a:clrScheme name="Tip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ips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ips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ips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ips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ips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ips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ips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ips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ips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ips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ips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Figures">
  <a:themeElements>
    <a:clrScheme name="Figures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Figures">
      <a:majorFont>
        <a:latin typeface="Arial"/>
        <a:ea typeface=""/>
        <a:cs typeface=""/>
      </a:majorFont>
      <a:minorFont>
        <a:latin typeface="AGaramon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228600" marR="0" indent="-22860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25000"/>
          </a:spcAft>
          <a:buClr>
            <a:schemeClr val="tx1"/>
          </a:buClr>
          <a:buSzTx/>
          <a:buFontTx/>
          <a:buNone/>
          <a:tabLst/>
          <a:defRPr kumimoji="0" lang="en-US" sz="1600" b="0" i="0" u="none" strike="noStrike" cap="none" normalizeH="0" baseline="0" smtClean="0">
            <a:ln>
              <a:noFill/>
            </a:ln>
            <a:solidFill>
              <a:srgbClr val="275AFF"/>
            </a:solidFill>
            <a:effectLst/>
            <a:latin typeface="Arial" charset="0"/>
            <a:ea typeface="Times New Roman" pitchFamily="18" charset="0"/>
            <a:cs typeface="AGaramond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228600" marR="0" indent="-22860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25000"/>
          </a:spcAft>
          <a:buClr>
            <a:schemeClr val="tx1"/>
          </a:buClr>
          <a:buSzTx/>
          <a:buFontTx/>
          <a:buNone/>
          <a:tabLst/>
          <a:defRPr kumimoji="0" lang="en-US" sz="1600" b="0" i="0" u="none" strike="noStrike" cap="none" normalizeH="0" baseline="0" smtClean="0">
            <a:ln>
              <a:noFill/>
            </a:ln>
            <a:solidFill>
              <a:srgbClr val="275AFF"/>
            </a:solidFill>
            <a:effectLst/>
            <a:latin typeface="Arial" charset="0"/>
            <a:ea typeface="Times New Roman" pitchFamily="18" charset="0"/>
            <a:cs typeface="AGaramond" pitchFamily="18" charset="0"/>
          </a:defRPr>
        </a:defPPr>
      </a:lstStyle>
    </a:lnDef>
  </a:objectDefaults>
  <a:extraClrSchemeLst>
    <a:extraClrScheme>
      <a:clrScheme name="Figure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Figures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Figures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Figures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Figures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Figures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Figures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Figures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Figures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Figures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Figures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Figures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Code">
  <a:themeElements>
    <a:clrScheme name="Cod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Code">
      <a:majorFont>
        <a:latin typeface="Arial"/>
        <a:ea typeface=""/>
        <a:cs typeface=""/>
      </a:majorFont>
      <a:minorFont>
        <a:latin typeface="Lucida Consol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228600" marR="0" indent="-22860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25000"/>
          </a:spcAft>
          <a:buClr>
            <a:schemeClr val="tx1"/>
          </a:buClr>
          <a:buSzTx/>
          <a:buFontTx/>
          <a:buNone/>
          <a:tabLst/>
          <a:defRPr kumimoji="0" lang="en-US" sz="1600" b="0" i="0" u="none" strike="noStrike" cap="none" normalizeH="0" baseline="0" smtClean="0">
            <a:ln>
              <a:noFill/>
            </a:ln>
            <a:solidFill>
              <a:srgbClr val="275AFF"/>
            </a:solidFill>
            <a:effectLst/>
            <a:latin typeface="Arial" charset="0"/>
            <a:ea typeface="Times New Roman" pitchFamily="18" charset="0"/>
            <a:cs typeface="AGaramond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228600" marR="0" indent="-22860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25000"/>
          </a:spcAft>
          <a:buClr>
            <a:schemeClr val="tx1"/>
          </a:buClr>
          <a:buSzTx/>
          <a:buFontTx/>
          <a:buNone/>
          <a:tabLst/>
          <a:defRPr kumimoji="0" lang="en-US" sz="1600" b="0" i="0" u="none" strike="noStrike" cap="none" normalizeH="0" baseline="0" smtClean="0">
            <a:ln>
              <a:noFill/>
            </a:ln>
            <a:solidFill>
              <a:srgbClr val="275AFF"/>
            </a:solidFill>
            <a:effectLst/>
            <a:latin typeface="Arial" charset="0"/>
            <a:ea typeface="Times New Roman" pitchFamily="18" charset="0"/>
            <a:cs typeface="AGaramond" pitchFamily="18" charset="0"/>
          </a:defRPr>
        </a:defPPr>
      </a:lstStyle>
    </a:lnDef>
  </a:objectDefaults>
  <a:extraClrSchemeLst>
    <a:extraClrScheme>
      <a:clrScheme name="Cod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d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d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d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d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d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d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d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d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d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d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d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9.xml><?xml version="1.0" encoding="utf-8"?>
<a:theme xmlns:a="http://schemas.openxmlformats.org/drawingml/2006/main" name="Pseudocode">
  <a:themeElements>
    <a:clrScheme name="Pseudocod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Pseudocode">
      <a:majorFont>
        <a:latin typeface="Arial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228600" marR="0" indent="-22860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25000"/>
          </a:spcAft>
          <a:buClr>
            <a:schemeClr val="tx1"/>
          </a:buClr>
          <a:buSzTx/>
          <a:buFontTx/>
          <a:buNone/>
          <a:tabLst/>
          <a:defRPr kumimoji="0" lang="en-US" sz="1600" b="0" i="0" u="none" strike="noStrike" cap="none" normalizeH="0" baseline="0" smtClean="0">
            <a:ln>
              <a:noFill/>
            </a:ln>
            <a:solidFill>
              <a:srgbClr val="275AFF"/>
            </a:solidFill>
            <a:effectLst/>
            <a:latin typeface="Arial" charset="0"/>
            <a:ea typeface="Times New Roman" pitchFamily="18" charset="0"/>
            <a:cs typeface="AGaramond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228600" marR="0" indent="-22860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25000"/>
          </a:spcAft>
          <a:buClr>
            <a:schemeClr val="tx1"/>
          </a:buClr>
          <a:buSzTx/>
          <a:buFontTx/>
          <a:buNone/>
          <a:tabLst/>
          <a:defRPr kumimoji="0" lang="en-US" sz="1600" b="0" i="0" u="none" strike="noStrike" cap="none" normalizeH="0" baseline="0" smtClean="0">
            <a:ln>
              <a:noFill/>
            </a:ln>
            <a:solidFill>
              <a:srgbClr val="275AFF"/>
            </a:solidFill>
            <a:effectLst/>
            <a:latin typeface="Arial" charset="0"/>
            <a:ea typeface="Times New Roman" pitchFamily="18" charset="0"/>
            <a:cs typeface="AGaramond" pitchFamily="18" charset="0"/>
          </a:defRPr>
        </a:defPPr>
      </a:lstStyle>
    </a:lnDef>
  </a:objectDefaults>
  <a:extraClrSchemeLst>
    <a:extraClrScheme>
      <a:clrScheme name="Pseudocod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seudocod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seudocod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seudocod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seudocod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seudocod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seudocod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seudocod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seudocod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seudocod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seudocod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seudocod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Override1.xml><?xml version="1.0" encoding="utf-8"?>
<a:themeOverride xmlns:a="http://schemas.openxmlformats.org/drawingml/2006/main">
  <a:clrScheme name="Concourse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2.xml><?xml version="1.0" encoding="utf-8"?>
<a:themeOverride xmlns:a="http://schemas.openxmlformats.org/drawingml/2006/main">
  <a:clrScheme name="Concourse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3.xml><?xml version="1.0" encoding="utf-8"?>
<a:themeOverride xmlns:a="http://schemas.openxmlformats.org/drawingml/2006/main">
  <a:clrScheme name="Concourse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4.xml><?xml version="1.0" encoding="utf-8"?>
<a:themeOverride xmlns:a="http://schemas.openxmlformats.org/drawingml/2006/main">
  <a:clrScheme name="Concourse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Deitel_HTP_AlphaTemplate</Template>
  <TotalTime>2449</TotalTime>
  <Words>3208</Words>
  <Application>Microsoft Office PowerPoint</Application>
  <PresentationFormat>화면 슬라이드 쇼(4:3)</PresentationFormat>
  <Paragraphs>319</Paragraphs>
  <Slides>104</Slides>
  <Notes>40</Notes>
  <HiddenSlides>0</HiddenSlides>
  <MMClips>0</MMClips>
  <ScaleCrop>false</ScaleCrop>
  <HeadingPairs>
    <vt:vector size="6" baseType="variant">
      <vt:variant>
        <vt:lpstr>사용한 글꼴</vt:lpstr>
      </vt:variant>
      <vt:variant>
        <vt:i4>14</vt:i4>
      </vt:variant>
      <vt:variant>
        <vt:lpstr>테마</vt:lpstr>
      </vt:variant>
      <vt:variant>
        <vt:i4>12</vt:i4>
      </vt:variant>
      <vt:variant>
        <vt:lpstr>슬라이드 제목</vt:lpstr>
      </vt:variant>
      <vt:variant>
        <vt:i4>104</vt:i4>
      </vt:variant>
    </vt:vector>
  </HeadingPairs>
  <TitlesOfParts>
    <vt:vector size="130" baseType="lpstr">
      <vt:lpstr>AGaramond</vt:lpstr>
      <vt:lpstr>Goudy Sans Medium</vt:lpstr>
      <vt:lpstr>굴림</vt:lpstr>
      <vt:lpstr>맑은 고딕</vt:lpstr>
      <vt:lpstr>Arial</vt:lpstr>
      <vt:lpstr>Lucida Console</vt:lpstr>
      <vt:lpstr>Lucida Sans Unicode</vt:lpstr>
      <vt:lpstr>Symbol</vt:lpstr>
      <vt:lpstr>Times</vt:lpstr>
      <vt:lpstr>Times New Roman</vt:lpstr>
      <vt:lpstr>Verdana</vt:lpstr>
      <vt:lpstr>Wingdings</vt:lpstr>
      <vt:lpstr>Wingdings 2</vt:lpstr>
      <vt:lpstr>Wingdings 3</vt:lpstr>
      <vt:lpstr>Deitel_HTP_AlphaTemplate</vt:lpstr>
      <vt:lpstr>Deitel_HTP_Title</vt:lpstr>
      <vt:lpstr>Quotes</vt:lpstr>
      <vt:lpstr>Objectives</vt:lpstr>
      <vt:lpstr>Outline</vt:lpstr>
      <vt:lpstr>Tips</vt:lpstr>
      <vt:lpstr>Figures</vt:lpstr>
      <vt:lpstr>Code</vt:lpstr>
      <vt:lpstr>Pseudocode</vt:lpstr>
      <vt:lpstr>Paragraphs</vt:lpstr>
      <vt:lpstr>1_Paragraphs</vt:lpstr>
      <vt:lpstr>Concourse</vt:lpstr>
      <vt:lpstr>Chapter 2 Introduction to HTML5</vt:lpstr>
      <vt:lpstr>PowerPoint 프레젠테이션</vt:lpstr>
      <vt:lpstr>PowerPoint 프레젠테이션</vt:lpstr>
      <vt:lpstr>PowerPoint 프레젠테이션</vt:lpstr>
      <vt:lpstr>2.1 Introduction</vt:lpstr>
      <vt:lpstr>2.2 Editing HTML5</vt:lpstr>
      <vt:lpstr>2.3 First HTML5 Example</vt:lpstr>
      <vt:lpstr>PowerPoint 프레젠테이션</vt:lpstr>
      <vt:lpstr>2.3 First HTML5 Example</vt:lpstr>
      <vt:lpstr>2.3 First HTML5 Example</vt:lpstr>
      <vt:lpstr>2.3 First HTML5 Example</vt:lpstr>
      <vt:lpstr>2.3 First HTML5 Example (cont.)</vt:lpstr>
      <vt:lpstr>PowerPoint 프레젠테이션</vt:lpstr>
      <vt:lpstr>2.3 First HTML5 Example (Cont.)</vt:lpstr>
      <vt:lpstr>PowerPoint 프레젠테이션</vt:lpstr>
      <vt:lpstr>2.3 First HTML5 Example (Cont.)</vt:lpstr>
      <vt:lpstr>2.4 W3C HTML5 Validation Service</vt:lpstr>
      <vt:lpstr>PowerPoint 프레젠테이션</vt:lpstr>
      <vt:lpstr>2.5 Headings</vt:lpstr>
      <vt:lpstr>PowerPoint 프레젠테이션</vt:lpstr>
      <vt:lpstr>PowerPoint 프레젠테이션</vt:lpstr>
      <vt:lpstr>PowerPoint 프레젠테이션</vt:lpstr>
      <vt:lpstr>PowerPoint 프레젠테이션</vt:lpstr>
      <vt:lpstr>2.6 Linking</vt:lpstr>
      <vt:lpstr>PowerPoint 프레젠테이션</vt:lpstr>
      <vt:lpstr>PowerPoint 프레젠테이션</vt:lpstr>
      <vt:lpstr>2.6 Linking (Cont.)</vt:lpstr>
      <vt:lpstr>PowerPoint 프레젠테이션</vt:lpstr>
      <vt:lpstr>2.6 Linking (Cont.)</vt:lpstr>
      <vt:lpstr>PowerPoint 프레젠테이션</vt:lpstr>
      <vt:lpstr>PowerPoint 프레젠테이션</vt:lpstr>
      <vt:lpstr>PowerPoint 프레젠테이션</vt:lpstr>
      <vt:lpstr>2.7 Images</vt:lpstr>
      <vt:lpstr>PowerPoint 프레젠테이션</vt:lpstr>
      <vt:lpstr>PowerPoint 프레젠테이션</vt:lpstr>
      <vt:lpstr>PowerPoint 프레젠테이션</vt:lpstr>
      <vt:lpstr>2.7 Images (cont.)</vt:lpstr>
      <vt:lpstr>PowerPoint 프레젠테이션</vt:lpstr>
      <vt:lpstr>PowerPoint 프레젠테이션</vt:lpstr>
      <vt:lpstr>2.7 Images (Cont.)</vt:lpstr>
      <vt:lpstr>2.7 Images (Cont.)</vt:lpstr>
      <vt:lpstr>2.7 Images (Cont.)</vt:lpstr>
      <vt:lpstr>PowerPoint 프레젠테이션</vt:lpstr>
      <vt:lpstr>PowerPoint 프레젠테이션</vt:lpstr>
      <vt:lpstr>PowerPoint 프레젠테이션</vt:lpstr>
      <vt:lpstr>2.8 Special Characters and Horizontal Rules</vt:lpstr>
      <vt:lpstr>PowerPoint 프레젠테이션</vt:lpstr>
      <vt:lpstr>PowerPoint 프레젠테이션</vt:lpstr>
      <vt:lpstr>2.8 Special Characters and Horizontal Rules (Cont.)</vt:lpstr>
      <vt:lpstr>PowerPoint 프레젠테이션</vt:lpstr>
      <vt:lpstr>PowerPoint 프레젠테이션</vt:lpstr>
      <vt:lpstr>2.8 Special Characters and Horizontal Rules (Cont.)</vt:lpstr>
      <vt:lpstr>2.9 Lists</vt:lpstr>
      <vt:lpstr>PowerPoint 프레젠테이션</vt:lpstr>
      <vt:lpstr>PowerPoint 프레젠테이션</vt:lpstr>
      <vt:lpstr>2.9 Lists (Cont.)</vt:lpstr>
      <vt:lpstr>PowerPoint 프레젠테이션</vt:lpstr>
      <vt:lpstr>PowerPoint 프레젠테이션</vt:lpstr>
      <vt:lpstr>PowerPoint 프레젠테이션</vt:lpstr>
      <vt:lpstr>PowerPoint 프레젠테이션</vt:lpstr>
      <vt:lpstr>Descrition Lists (Cont.)</vt:lpstr>
      <vt:lpstr>2.10 Tables</vt:lpstr>
      <vt:lpstr>PowerPoint 프레젠테이션</vt:lpstr>
      <vt:lpstr>PowerPoint 프레젠테이션</vt:lpstr>
      <vt:lpstr>PowerPoint 프레젠테이션</vt:lpstr>
      <vt:lpstr>PowerPoint 프레젠테이션</vt:lpstr>
      <vt:lpstr>2.10 Tables (Cont.)</vt:lpstr>
      <vt:lpstr>2.10 Tables (Cont.)</vt:lpstr>
      <vt:lpstr>2.10 Tables (Cont.)</vt:lpstr>
      <vt:lpstr>PowerPoint 프레젠테이션</vt:lpstr>
      <vt:lpstr>PowerPoint 프레젠테이션</vt:lpstr>
      <vt:lpstr>PowerPoint 프레젠테이션</vt:lpstr>
      <vt:lpstr>PowerPoint 프레젠테이션</vt:lpstr>
      <vt:lpstr>2.11 Forms</vt:lpstr>
      <vt:lpstr>PowerPoint 프레젠테이션</vt:lpstr>
      <vt:lpstr>PowerPoint 프레젠테이션</vt:lpstr>
      <vt:lpstr>PowerPoint 프레젠테이션</vt:lpstr>
      <vt:lpstr>2.11 Forms (Cont.)</vt:lpstr>
      <vt:lpstr>2.11 Forms (Cont.)</vt:lpstr>
      <vt:lpstr>2.11 Forms (Cont.)</vt:lpstr>
      <vt:lpstr>2.11 Forms (Cont.)</vt:lpstr>
      <vt:lpstr>2.11 Forms (Cont.)</vt:lpstr>
      <vt:lpstr>2.11 Forms (Cont.)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2.11 Forms (Cont.)</vt:lpstr>
      <vt:lpstr>2.11 Forms (Cont.)</vt:lpstr>
      <vt:lpstr>PowerPoint 프레젠테이션</vt:lpstr>
      <vt:lpstr>PowerPoint 프레젠테이션</vt:lpstr>
      <vt:lpstr>2.12 Internal Linking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2.13 meta Elements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</dc:title>
  <dc:creator>CK</dc:creator>
  <cp:lastModifiedBy>Choi Sung Ki</cp:lastModifiedBy>
  <cp:revision>322</cp:revision>
  <dcterms:created xsi:type="dcterms:W3CDTF">2007-08-15T21:53:26Z</dcterms:created>
  <dcterms:modified xsi:type="dcterms:W3CDTF">2021-09-07T09:37:38Z</dcterms:modified>
  <cp:category>Temlpate v. 07-27-04</cp:category>
</cp:coreProperties>
</file>